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91" r:id="rId3"/>
    <p:sldId id="272" r:id="rId4"/>
    <p:sldId id="274" r:id="rId5"/>
    <p:sldId id="277" r:id="rId6"/>
    <p:sldId id="278" r:id="rId7"/>
    <p:sldId id="263" r:id="rId8"/>
    <p:sldId id="279" r:id="rId9"/>
    <p:sldId id="280" r:id="rId10"/>
    <p:sldId id="281" r:id="rId11"/>
    <p:sldId id="283" r:id="rId12"/>
    <p:sldId id="282" r:id="rId13"/>
    <p:sldId id="286" r:id="rId14"/>
    <p:sldId id="284" r:id="rId15"/>
    <p:sldId id="287" r:id="rId16"/>
    <p:sldId id="288" r:id="rId17"/>
    <p:sldId id="289" r:id="rId18"/>
    <p:sldId id="290" r:id="rId19"/>
    <p:sldId id="257" r:id="rId20"/>
    <p:sldId id="258" r:id="rId21"/>
    <p:sldId id="2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7B8"/>
    <a:srgbClr val="FC2424"/>
    <a:srgbClr val="FFF1C5"/>
    <a:srgbClr val="FEC200"/>
    <a:srgbClr val="FFE181"/>
    <a:srgbClr val="A20000"/>
    <a:srgbClr val="FE0500"/>
    <a:srgbClr val="FFD653"/>
    <a:srgbClr val="002180"/>
    <a:srgbClr val="DAE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7C7D0D-86FC-4690-9934-14D21F552580}" v="6" dt="2024-07-29T14:08:13.6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34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ll Moore" userId="3561991e648f7370" providerId="LiveId" clId="{7B7C7D0D-86FC-4690-9934-14D21F552580}"/>
    <pc:docChg chg="modSld">
      <pc:chgData name="Bill Moore" userId="3561991e648f7370" providerId="LiveId" clId="{7B7C7D0D-86FC-4690-9934-14D21F552580}" dt="2024-07-29T14:08:13.618" v="76"/>
      <pc:docMkLst>
        <pc:docMk/>
      </pc:docMkLst>
      <pc:sldChg chg="modSp mod">
        <pc:chgData name="Bill Moore" userId="3561991e648f7370" providerId="LiveId" clId="{7B7C7D0D-86FC-4690-9934-14D21F552580}" dt="2024-07-29T14:07:38.186" v="75" actId="1076"/>
        <pc:sldMkLst>
          <pc:docMk/>
          <pc:sldMk cId="92988172" sldId="258"/>
        </pc:sldMkLst>
        <pc:spChg chg="mod">
          <ac:chgData name="Bill Moore" userId="3561991e648f7370" providerId="LiveId" clId="{7B7C7D0D-86FC-4690-9934-14D21F552580}" dt="2024-07-29T14:07:38.186" v="75" actId="1076"/>
          <ac:spMkLst>
            <pc:docMk/>
            <pc:sldMk cId="92988172" sldId="258"/>
            <ac:spMk id="5" creationId="{E0000F33-E0F5-10AC-D715-E6147586E704}"/>
          </ac:spMkLst>
        </pc:spChg>
      </pc:sldChg>
      <pc:sldChg chg="addSp modSp mod modTransition">
        <pc:chgData name="Bill Moore" userId="3561991e648f7370" providerId="LiveId" clId="{7B7C7D0D-86FC-4690-9934-14D21F552580}" dt="2024-07-29T14:08:13.618" v="76"/>
        <pc:sldMkLst>
          <pc:docMk/>
          <pc:sldMk cId="430545407" sldId="268"/>
        </pc:sldMkLst>
        <pc:spChg chg="add mod">
          <ac:chgData name="Bill Moore" userId="3561991e648f7370" providerId="LiveId" clId="{7B7C7D0D-86FC-4690-9934-14D21F552580}" dt="2024-07-28T05:40:25.747" v="61" actId="1038"/>
          <ac:spMkLst>
            <pc:docMk/>
            <pc:sldMk cId="430545407" sldId="268"/>
            <ac:spMk id="4" creationId="{2E8EDDBF-8FE6-CB07-AB2F-FD8786FA0BBF}"/>
          </ac:spMkLst>
        </pc:spChg>
        <pc:spChg chg="mod">
          <ac:chgData name="Bill Moore" userId="3561991e648f7370" providerId="LiveId" clId="{7B7C7D0D-86FC-4690-9934-14D21F552580}" dt="2024-07-28T05:40:12.046" v="54" actId="207"/>
          <ac:spMkLst>
            <pc:docMk/>
            <pc:sldMk cId="430545407" sldId="268"/>
            <ac:spMk id="5" creationId="{45C3EF71-B53E-5215-E78A-DA1014FB4BB8}"/>
          </ac:spMkLst>
        </pc:spChg>
        <pc:spChg chg="mod">
          <ac:chgData name="Bill Moore" userId="3561991e648f7370" providerId="LiveId" clId="{7B7C7D0D-86FC-4690-9934-14D21F552580}" dt="2024-07-28T05:29:40.538" v="0" actId="1076"/>
          <ac:spMkLst>
            <pc:docMk/>
            <pc:sldMk cId="430545407" sldId="268"/>
            <ac:spMk id="9" creationId="{4B935847-C09A-B2FF-D02A-37CC15594E7F}"/>
          </ac:spMkLst>
        </pc:spChg>
        <pc:picChg chg="add mod">
          <ac:chgData name="Bill Moore" userId="3561991e648f7370" providerId="LiveId" clId="{7B7C7D0D-86FC-4690-9934-14D21F552580}" dt="2024-07-28T05:34:58.616" v="16" actId="14100"/>
          <ac:picMkLst>
            <pc:docMk/>
            <pc:sldMk cId="430545407" sldId="268"/>
            <ac:picMk id="3" creationId="{815418AB-A34A-9E4E-0DEC-5FAD29621A73}"/>
          </ac:picMkLst>
        </pc:picChg>
      </pc:sldChg>
      <pc:sldChg chg="modSp mod">
        <pc:chgData name="Bill Moore" userId="3561991e648f7370" providerId="LiveId" clId="{7B7C7D0D-86FC-4690-9934-14D21F552580}" dt="2024-07-29T13:54:43.455" v="72" actId="1038"/>
        <pc:sldMkLst>
          <pc:docMk/>
          <pc:sldMk cId="475126156" sldId="278"/>
        </pc:sldMkLst>
        <pc:spChg chg="mod">
          <ac:chgData name="Bill Moore" userId="3561991e648f7370" providerId="LiveId" clId="{7B7C7D0D-86FC-4690-9934-14D21F552580}" dt="2024-07-29T13:54:43.455" v="72" actId="1038"/>
          <ac:spMkLst>
            <pc:docMk/>
            <pc:sldMk cId="475126156" sldId="278"/>
            <ac:spMk id="3" creationId="{655834E9-62AC-1384-C561-27BA7ACE71F1}"/>
          </ac:spMkLst>
        </pc:spChg>
        <pc:grpChg chg="mod">
          <ac:chgData name="Bill Moore" userId="3561991e648f7370" providerId="LiveId" clId="{7B7C7D0D-86FC-4690-9934-14D21F552580}" dt="2024-07-29T13:54:33.764" v="62" actId="14100"/>
          <ac:grpSpMkLst>
            <pc:docMk/>
            <pc:sldMk cId="475126156" sldId="278"/>
            <ac:grpSpMk id="11" creationId="{B5606CEE-0E90-EB3A-4DDE-810C50EDEB63}"/>
          </ac:grpSpMkLst>
        </pc:grpChg>
      </pc:sldChg>
      <pc:sldChg chg="modSp modAnim">
        <pc:chgData name="Bill Moore" userId="3561991e648f7370" providerId="LiveId" clId="{7B7C7D0D-86FC-4690-9934-14D21F552580}" dt="2024-07-29T14:01:02.999" v="74" actId="207"/>
        <pc:sldMkLst>
          <pc:docMk/>
          <pc:sldMk cId="1301544312" sldId="280"/>
        </pc:sldMkLst>
        <pc:spChg chg="mod">
          <ac:chgData name="Bill Moore" userId="3561991e648f7370" providerId="LiveId" clId="{7B7C7D0D-86FC-4690-9934-14D21F552580}" dt="2024-07-29T14:01:02.999" v="74" actId="207"/>
          <ac:spMkLst>
            <pc:docMk/>
            <pc:sldMk cId="1301544312" sldId="280"/>
            <ac:spMk id="5" creationId="{DE7BC876-196A-F2E6-C5AC-713507E667DF}"/>
          </ac:spMkLst>
        </pc:spChg>
      </pc:sldChg>
    </pc:docChg>
  </pc:docChgLst>
  <pc:docChgLst>
    <pc:chgData name="Bill Moore" userId="3561991e648f7370" providerId="LiveId" clId="{2E04483A-63C5-4227-BECC-6ECDA4D6382C}"/>
    <pc:docChg chg="undo custSel addSld delSld modSld sldOrd">
      <pc:chgData name="Bill Moore" userId="3561991e648f7370" providerId="LiveId" clId="{2E04483A-63C5-4227-BECC-6ECDA4D6382C}" dt="2024-07-23T17:31:55.875" v="2930" actId="1076"/>
      <pc:docMkLst>
        <pc:docMk/>
      </pc:docMkLst>
      <pc:sldChg chg="addSp delSp modSp del mod setBg">
        <pc:chgData name="Bill Moore" userId="3561991e648f7370" providerId="LiveId" clId="{2E04483A-63C5-4227-BECC-6ECDA4D6382C}" dt="2024-07-23T00:11:45.288" v="2885" actId="47"/>
        <pc:sldMkLst>
          <pc:docMk/>
          <pc:sldMk cId="4135020433" sldId="256"/>
        </pc:sldMkLst>
        <pc:spChg chg="add del mod">
          <ac:chgData name="Bill Moore" userId="3561991e648f7370" providerId="LiveId" clId="{2E04483A-63C5-4227-BECC-6ECDA4D6382C}" dt="2024-07-19T19:38:26.615" v="410" actId="478"/>
          <ac:spMkLst>
            <pc:docMk/>
            <pc:sldMk cId="4135020433" sldId="256"/>
            <ac:spMk id="2" creationId="{7B5A2F6D-CA86-0051-5DDC-41D54E9E9EC3}"/>
          </ac:spMkLst>
        </pc:spChg>
        <pc:spChg chg="del">
          <ac:chgData name="Bill Moore" userId="3561991e648f7370" providerId="LiveId" clId="{2E04483A-63C5-4227-BECC-6ECDA4D6382C}" dt="2024-07-19T22:38:12.781" v="621" actId="21"/>
          <ac:spMkLst>
            <pc:docMk/>
            <pc:sldMk cId="4135020433" sldId="256"/>
            <ac:spMk id="3" creationId="{51B5BBAC-D93F-E4D0-08D4-6C204B625347}"/>
          </ac:spMkLst>
        </pc:spChg>
        <pc:grpChg chg="del">
          <ac:chgData name="Bill Moore" userId="3561991e648f7370" providerId="LiveId" clId="{2E04483A-63C5-4227-BECC-6ECDA4D6382C}" dt="2024-07-20T14:38:46.971" v="2867" actId="478"/>
          <ac:grpSpMkLst>
            <pc:docMk/>
            <pc:sldMk cId="4135020433" sldId="256"/>
            <ac:grpSpMk id="11" creationId="{B5AF6459-7AB8-78D8-B1A8-AAA34CB2237C}"/>
          </ac:grpSpMkLst>
        </pc:grpChg>
        <pc:grpChg chg="del">
          <ac:chgData name="Bill Moore" userId="3561991e648f7370" providerId="LiveId" clId="{2E04483A-63C5-4227-BECC-6ECDA4D6382C}" dt="2024-07-19T22:38:21.995" v="622" actId="478"/>
          <ac:grpSpMkLst>
            <pc:docMk/>
            <pc:sldMk cId="4135020433" sldId="256"/>
            <ac:grpSpMk id="45" creationId="{D21C5980-39F3-47DC-52A9-5654E6F4B7AA}"/>
          </ac:grpSpMkLst>
        </pc:grpChg>
        <pc:picChg chg="add del mod">
          <ac:chgData name="Bill Moore" userId="3561991e648f7370" providerId="LiveId" clId="{2E04483A-63C5-4227-BECC-6ECDA4D6382C}" dt="2024-07-23T00:08:28.034" v="2875" actId="478"/>
          <ac:picMkLst>
            <pc:docMk/>
            <pc:sldMk cId="4135020433" sldId="256"/>
            <ac:picMk id="2" creationId="{200D79A7-4347-72C1-8B08-7651DCFC813F}"/>
          </ac:picMkLst>
        </pc:picChg>
        <pc:picChg chg="add del mod">
          <ac:chgData name="Bill Moore" userId="3561991e648f7370" providerId="LiveId" clId="{2E04483A-63C5-4227-BECC-6ECDA4D6382C}" dt="2024-07-23T00:09:30.789" v="2879" actId="478"/>
          <ac:picMkLst>
            <pc:docMk/>
            <pc:sldMk cId="4135020433" sldId="256"/>
            <ac:picMk id="4" creationId="{729E84AD-67B5-2E2B-423A-C58D385F9DB7}"/>
          </ac:picMkLst>
        </pc:picChg>
      </pc:sldChg>
      <pc:sldChg chg="addSp delSp modSp mod setBg modAnim">
        <pc:chgData name="Bill Moore" userId="3561991e648f7370" providerId="LiveId" clId="{2E04483A-63C5-4227-BECC-6ECDA4D6382C}" dt="2024-07-20T01:55:23.608" v="2866"/>
        <pc:sldMkLst>
          <pc:docMk/>
          <pc:sldMk cId="563957227" sldId="257"/>
        </pc:sldMkLst>
        <pc:spChg chg="del">
          <ac:chgData name="Bill Moore" userId="3561991e648f7370" providerId="LiveId" clId="{2E04483A-63C5-4227-BECC-6ECDA4D6382C}" dt="2024-07-20T00:41:50.634" v="859" actId="478"/>
          <ac:spMkLst>
            <pc:docMk/>
            <pc:sldMk cId="563957227" sldId="257"/>
            <ac:spMk id="2" creationId="{D0AEF5ED-06CE-702B-D77C-C80971773408}"/>
          </ac:spMkLst>
        </pc:spChg>
        <pc:spChg chg="add mod">
          <ac:chgData name="Bill Moore" userId="3561991e648f7370" providerId="LiveId" clId="{2E04483A-63C5-4227-BECC-6ECDA4D6382C}" dt="2024-07-20T00:53:53.031" v="1258" actId="14100"/>
          <ac:spMkLst>
            <pc:docMk/>
            <pc:sldMk cId="563957227" sldId="257"/>
            <ac:spMk id="3" creationId="{81DE830D-8FC7-D7B2-9A65-63864F9FE46C}"/>
          </ac:spMkLst>
        </pc:spChg>
        <pc:spChg chg="add mod">
          <ac:chgData name="Bill Moore" userId="3561991e648f7370" providerId="LiveId" clId="{2E04483A-63C5-4227-BECC-6ECDA4D6382C}" dt="2024-07-20T00:53:05.440" v="1255" actId="20577"/>
          <ac:spMkLst>
            <pc:docMk/>
            <pc:sldMk cId="563957227" sldId="257"/>
            <ac:spMk id="4" creationId="{BF96AC8B-E94E-E3DC-0B2C-FE294B2B9DE8}"/>
          </ac:spMkLst>
        </pc:spChg>
        <pc:spChg chg="mod">
          <ac:chgData name="Bill Moore" userId="3561991e648f7370" providerId="LiveId" clId="{2E04483A-63C5-4227-BECC-6ECDA4D6382C}" dt="2024-07-20T00:43:52.450" v="881" actId="20577"/>
          <ac:spMkLst>
            <pc:docMk/>
            <pc:sldMk cId="563957227" sldId="257"/>
            <ac:spMk id="5" creationId="{5DD5487C-A867-312A-62B7-4B31D4A0C4A8}"/>
          </ac:spMkLst>
        </pc:spChg>
        <pc:picChg chg="del">
          <ac:chgData name="Bill Moore" userId="3561991e648f7370" providerId="LiveId" clId="{2E04483A-63C5-4227-BECC-6ECDA4D6382C}" dt="2024-07-18T23:48:09.946" v="175" actId="478"/>
          <ac:picMkLst>
            <pc:docMk/>
            <pc:sldMk cId="563957227" sldId="257"/>
            <ac:picMk id="3" creationId="{C66253BB-AAF7-3BA7-DABA-9C44E68678D4}"/>
          </ac:picMkLst>
        </pc:picChg>
        <pc:picChg chg="add del mod">
          <ac:chgData name="Bill Moore" userId="3561991e648f7370" providerId="LiveId" clId="{2E04483A-63C5-4227-BECC-6ECDA4D6382C}" dt="2024-07-20T00:39:49.457" v="854" actId="478"/>
          <ac:picMkLst>
            <pc:docMk/>
            <pc:sldMk cId="563957227" sldId="257"/>
            <ac:picMk id="1026" creationId="{98A6C932-46AD-FDB0-8BE8-7D6AA150979B}"/>
          </ac:picMkLst>
        </pc:picChg>
      </pc:sldChg>
      <pc:sldChg chg="addSp delSp modSp mod setBg modAnim">
        <pc:chgData name="Bill Moore" userId="3561991e648f7370" providerId="LiveId" clId="{2E04483A-63C5-4227-BECC-6ECDA4D6382C}" dt="2024-07-20T01:55:09.813" v="2864"/>
        <pc:sldMkLst>
          <pc:docMk/>
          <pc:sldMk cId="92988172" sldId="258"/>
        </pc:sldMkLst>
        <pc:spChg chg="del">
          <ac:chgData name="Bill Moore" userId="3561991e648f7370" providerId="LiveId" clId="{2E04483A-63C5-4227-BECC-6ECDA4D6382C}" dt="2024-07-20T00:54:33.551" v="1262" actId="478"/>
          <ac:spMkLst>
            <pc:docMk/>
            <pc:sldMk cId="92988172" sldId="258"/>
            <ac:spMk id="2" creationId="{325EBC9A-E871-CEB8-04EE-65262892E94A}"/>
          </ac:spMkLst>
        </pc:spChg>
        <pc:spChg chg="mod">
          <ac:chgData name="Bill Moore" userId="3561991e648f7370" providerId="LiveId" clId="{2E04483A-63C5-4227-BECC-6ECDA4D6382C}" dt="2024-07-20T00:58:46.424" v="1527" actId="20577"/>
          <ac:spMkLst>
            <pc:docMk/>
            <pc:sldMk cId="92988172" sldId="258"/>
            <ac:spMk id="3" creationId="{BDB3458C-C0E4-A44F-E276-7CD3AC99BF9B}"/>
          </ac:spMkLst>
        </pc:spChg>
        <pc:spChg chg="add mod">
          <ac:chgData name="Bill Moore" userId="3561991e648f7370" providerId="LiveId" clId="{2E04483A-63C5-4227-BECC-6ECDA4D6382C}" dt="2024-07-20T01:06:38.457" v="1924" actId="20577"/>
          <ac:spMkLst>
            <pc:docMk/>
            <pc:sldMk cId="92988172" sldId="258"/>
            <ac:spMk id="4" creationId="{503C9707-6C55-0A80-2FD1-891D437C6DAB}"/>
          </ac:spMkLst>
        </pc:spChg>
        <pc:spChg chg="add mod">
          <ac:chgData name="Bill Moore" userId="3561991e648f7370" providerId="LiveId" clId="{2E04483A-63C5-4227-BECC-6ECDA4D6382C}" dt="2024-07-20T01:18:32.230" v="2309" actId="20577"/>
          <ac:spMkLst>
            <pc:docMk/>
            <pc:sldMk cId="92988172" sldId="258"/>
            <ac:spMk id="5" creationId="{E0000F33-E0F5-10AC-D715-E6147586E704}"/>
          </ac:spMkLst>
        </pc:spChg>
        <pc:grpChg chg="del">
          <ac:chgData name="Bill Moore" userId="3561991e648f7370" providerId="LiveId" clId="{2E04483A-63C5-4227-BECC-6ECDA4D6382C}" dt="2024-07-18T23:58:16.748" v="229" actId="478"/>
          <ac:grpSpMkLst>
            <pc:docMk/>
            <pc:sldMk cId="92988172" sldId="258"/>
            <ac:grpSpMk id="13" creationId="{1D252AF9-DEA6-76CE-7A04-DD4638185FDA}"/>
          </ac:grpSpMkLst>
        </pc:grpChg>
        <pc:grpChg chg="del">
          <ac:chgData name="Bill Moore" userId="3561991e648f7370" providerId="LiveId" clId="{2E04483A-63C5-4227-BECC-6ECDA4D6382C}" dt="2024-07-18T23:58:15.880" v="228" actId="478"/>
          <ac:grpSpMkLst>
            <pc:docMk/>
            <pc:sldMk cId="92988172" sldId="258"/>
            <ac:grpSpMk id="14" creationId="{A54172CA-B0C7-F5E3-257C-5A3362C521C8}"/>
          </ac:grpSpMkLst>
        </pc:grpChg>
      </pc:sldChg>
      <pc:sldChg chg="delSp modSp del mod">
        <pc:chgData name="Bill Moore" userId="3561991e648f7370" providerId="LiveId" clId="{2E04483A-63C5-4227-BECC-6ECDA4D6382C}" dt="2024-07-20T01:06:50.059" v="1925" actId="2696"/>
        <pc:sldMkLst>
          <pc:docMk/>
          <pc:sldMk cId="764619909" sldId="259"/>
        </pc:sldMkLst>
        <pc:spChg chg="mod">
          <ac:chgData name="Bill Moore" userId="3561991e648f7370" providerId="LiveId" clId="{2E04483A-63C5-4227-BECC-6ECDA4D6382C}" dt="2024-07-18T23:58:36.289" v="230"/>
          <ac:spMkLst>
            <pc:docMk/>
            <pc:sldMk cId="764619909" sldId="259"/>
            <ac:spMk id="3" creationId="{640618E5-A6DA-2100-5CC5-12162EB11027}"/>
          </ac:spMkLst>
        </pc:spChg>
        <pc:picChg chg="del">
          <ac:chgData name="Bill Moore" userId="3561991e648f7370" providerId="LiveId" clId="{2E04483A-63C5-4227-BECC-6ECDA4D6382C}" dt="2024-07-18T23:58:38.816" v="231" actId="478"/>
          <ac:picMkLst>
            <pc:docMk/>
            <pc:sldMk cId="764619909" sldId="259"/>
            <ac:picMk id="4" creationId="{155ED78B-F5FF-D177-9A3D-95BB401E8894}"/>
          </ac:picMkLst>
        </pc:picChg>
        <pc:picChg chg="del">
          <ac:chgData name="Bill Moore" userId="3561991e648f7370" providerId="LiveId" clId="{2E04483A-63C5-4227-BECC-6ECDA4D6382C}" dt="2024-07-18T23:58:39.662" v="232" actId="478"/>
          <ac:picMkLst>
            <pc:docMk/>
            <pc:sldMk cId="764619909" sldId="259"/>
            <ac:picMk id="7" creationId="{3806C994-A5B6-BFC0-7498-A2C70151CC97}"/>
          </ac:picMkLst>
        </pc:picChg>
        <pc:picChg chg="del">
          <ac:chgData name="Bill Moore" userId="3561991e648f7370" providerId="LiveId" clId="{2E04483A-63C5-4227-BECC-6ECDA4D6382C}" dt="2024-07-18T23:58:40.286" v="233" actId="478"/>
          <ac:picMkLst>
            <pc:docMk/>
            <pc:sldMk cId="764619909" sldId="259"/>
            <ac:picMk id="8" creationId="{8CE976B3-9526-9D2B-25B2-E7A662398997}"/>
          </ac:picMkLst>
        </pc:picChg>
      </pc:sldChg>
      <pc:sldChg chg="delSp modSp del mod">
        <pc:chgData name="Bill Moore" userId="3561991e648f7370" providerId="LiveId" clId="{2E04483A-63C5-4227-BECC-6ECDA4D6382C}" dt="2024-07-20T01:18:44.819" v="2310" actId="2696"/>
        <pc:sldMkLst>
          <pc:docMk/>
          <pc:sldMk cId="3225297894" sldId="260"/>
        </pc:sldMkLst>
        <pc:spChg chg="mod">
          <ac:chgData name="Bill Moore" userId="3561991e648f7370" providerId="LiveId" clId="{2E04483A-63C5-4227-BECC-6ECDA4D6382C}" dt="2024-07-18T23:59:14.264" v="239" actId="5793"/>
          <ac:spMkLst>
            <pc:docMk/>
            <pc:sldMk cId="3225297894" sldId="260"/>
            <ac:spMk id="3" creationId="{116F19C8-6AEB-EEAB-A34E-53356CC0C9FD}"/>
          </ac:spMkLst>
        </pc:spChg>
        <pc:picChg chg="del">
          <ac:chgData name="Bill Moore" userId="3561991e648f7370" providerId="LiveId" clId="{2E04483A-63C5-4227-BECC-6ECDA4D6382C}" dt="2024-07-18T23:58:50.363" v="235" actId="478"/>
          <ac:picMkLst>
            <pc:docMk/>
            <pc:sldMk cId="3225297894" sldId="260"/>
            <ac:picMk id="6" creationId="{49D80F5E-7A03-C86A-FA34-FAEF7C279E80}"/>
          </ac:picMkLst>
        </pc:picChg>
        <pc:picChg chg="del">
          <ac:chgData name="Bill Moore" userId="3561991e648f7370" providerId="LiveId" clId="{2E04483A-63C5-4227-BECC-6ECDA4D6382C}" dt="2024-07-18T23:58:49.503" v="234" actId="478"/>
          <ac:picMkLst>
            <pc:docMk/>
            <pc:sldMk cId="3225297894" sldId="260"/>
            <ac:picMk id="13" creationId="{E44938C6-15B5-CEB9-6543-D3DA312F7D82}"/>
          </ac:picMkLst>
        </pc:picChg>
      </pc:sldChg>
      <pc:sldChg chg="del">
        <pc:chgData name="Bill Moore" userId="3561991e648f7370" providerId="LiveId" clId="{2E04483A-63C5-4227-BECC-6ECDA4D6382C}" dt="2024-07-20T01:18:50.615" v="2312" actId="2696"/>
        <pc:sldMkLst>
          <pc:docMk/>
          <pc:sldMk cId="1440169697" sldId="261"/>
        </pc:sldMkLst>
      </pc:sldChg>
      <pc:sldChg chg="del">
        <pc:chgData name="Bill Moore" userId="3561991e648f7370" providerId="LiveId" clId="{2E04483A-63C5-4227-BECC-6ECDA4D6382C}" dt="2024-07-20T01:18:54.539" v="2313" actId="2696"/>
        <pc:sldMkLst>
          <pc:docMk/>
          <pc:sldMk cId="3060507239" sldId="262"/>
        </pc:sldMkLst>
      </pc:sldChg>
      <pc:sldChg chg="modSp add mod setBg modAnim">
        <pc:chgData name="Bill Moore" userId="3561991e648f7370" providerId="LiveId" clId="{2E04483A-63C5-4227-BECC-6ECDA4D6382C}" dt="2024-07-20T01:45:48.479" v="2853" actId="207"/>
        <pc:sldMkLst>
          <pc:docMk/>
          <pc:sldMk cId="2734472281" sldId="263"/>
        </pc:sldMkLst>
        <pc:spChg chg="mod">
          <ac:chgData name="Bill Moore" userId="3561991e648f7370" providerId="LiveId" clId="{2E04483A-63C5-4227-BECC-6ECDA4D6382C}" dt="2024-07-20T01:45:48.479" v="2853" actId="207"/>
          <ac:spMkLst>
            <pc:docMk/>
            <pc:sldMk cId="2734472281" sldId="263"/>
            <ac:spMk id="2" creationId="{5FF6ECBF-77D0-140A-C879-54CB11D5D6B5}"/>
          </ac:spMkLst>
        </pc:spChg>
        <pc:spChg chg="mod">
          <ac:chgData name="Bill Moore" userId="3561991e648f7370" providerId="LiveId" clId="{2E04483A-63C5-4227-BECC-6ECDA4D6382C}" dt="2024-07-20T01:37:06.025" v="2415" actId="20577"/>
          <ac:spMkLst>
            <pc:docMk/>
            <pc:sldMk cId="2734472281" sldId="263"/>
            <ac:spMk id="9" creationId="{066F4D58-48AC-C04E-A623-02F24202FF71}"/>
          </ac:spMkLst>
        </pc:spChg>
      </pc:sldChg>
      <pc:sldChg chg="del">
        <pc:chgData name="Bill Moore" userId="3561991e648f7370" providerId="LiveId" clId="{2E04483A-63C5-4227-BECC-6ECDA4D6382C}" dt="2024-07-20T01:18:56.494" v="2314" actId="2696"/>
        <pc:sldMkLst>
          <pc:docMk/>
          <pc:sldMk cId="3729712634" sldId="264"/>
        </pc:sldMkLst>
      </pc:sldChg>
      <pc:sldChg chg="del">
        <pc:chgData name="Bill Moore" userId="3561991e648f7370" providerId="LiveId" clId="{2E04483A-63C5-4227-BECC-6ECDA4D6382C}" dt="2024-07-20T01:18:58.262" v="2315" actId="2696"/>
        <pc:sldMkLst>
          <pc:docMk/>
          <pc:sldMk cId="641357472" sldId="265"/>
        </pc:sldMkLst>
      </pc:sldChg>
      <pc:sldChg chg="del">
        <pc:chgData name="Bill Moore" userId="3561991e648f7370" providerId="LiveId" clId="{2E04483A-63C5-4227-BECC-6ECDA4D6382C}" dt="2024-07-20T01:19:03.290" v="2316" actId="2696"/>
        <pc:sldMkLst>
          <pc:docMk/>
          <pc:sldMk cId="920380663" sldId="266"/>
        </pc:sldMkLst>
      </pc:sldChg>
      <pc:sldChg chg="addSp delSp modSp mod setBg">
        <pc:chgData name="Bill Moore" userId="3561991e648f7370" providerId="LiveId" clId="{2E04483A-63C5-4227-BECC-6ECDA4D6382C}" dt="2024-07-20T01:23:43.659" v="2354" actId="1076"/>
        <pc:sldMkLst>
          <pc:docMk/>
          <pc:sldMk cId="430545407" sldId="268"/>
        </pc:sldMkLst>
        <pc:spChg chg="del">
          <ac:chgData name="Bill Moore" userId="3561991e648f7370" providerId="LiveId" clId="{2E04483A-63C5-4227-BECC-6ECDA4D6382C}" dt="2024-07-20T01:19:19.212" v="2323" actId="478"/>
          <ac:spMkLst>
            <pc:docMk/>
            <pc:sldMk cId="430545407" sldId="268"/>
            <ac:spMk id="2" creationId="{99F2A7BF-99B2-183B-2E28-09806F03B732}"/>
          </ac:spMkLst>
        </pc:spChg>
        <pc:spChg chg="del">
          <ac:chgData name="Bill Moore" userId="3561991e648f7370" providerId="LiveId" clId="{2E04483A-63C5-4227-BECC-6ECDA4D6382C}" dt="2024-07-20T01:19:15.556" v="2321" actId="478"/>
          <ac:spMkLst>
            <pc:docMk/>
            <pc:sldMk cId="430545407" sldId="268"/>
            <ac:spMk id="3" creationId="{5156F41E-74D0-835C-FA8C-531510EDB5FC}"/>
          </ac:spMkLst>
        </pc:spChg>
        <pc:spChg chg="del mod">
          <ac:chgData name="Bill Moore" userId="3561991e648f7370" providerId="LiveId" clId="{2E04483A-63C5-4227-BECC-6ECDA4D6382C}" dt="2024-07-20T01:19:17.206" v="2322" actId="478"/>
          <ac:spMkLst>
            <pc:docMk/>
            <pc:sldMk cId="430545407" sldId="268"/>
            <ac:spMk id="4" creationId="{AC4796A1-1E90-ADB2-59BF-0B70082EC1E4}"/>
          </ac:spMkLst>
        </pc:spChg>
        <pc:spChg chg="add mod">
          <ac:chgData name="Bill Moore" userId="3561991e648f7370" providerId="LiveId" clId="{2E04483A-63C5-4227-BECC-6ECDA4D6382C}" dt="2024-07-20T01:23:43.659" v="2354" actId="1076"/>
          <ac:spMkLst>
            <pc:docMk/>
            <pc:sldMk cId="430545407" sldId="268"/>
            <ac:spMk id="5" creationId="{45C3EF71-B53E-5215-E78A-DA1014FB4BB8}"/>
          </ac:spMkLst>
        </pc:spChg>
        <pc:picChg chg="del">
          <ac:chgData name="Bill Moore" userId="3561991e648f7370" providerId="LiveId" clId="{2E04483A-63C5-4227-BECC-6ECDA4D6382C}" dt="2024-07-20T01:19:12.845" v="2318" actId="478"/>
          <ac:picMkLst>
            <pc:docMk/>
            <pc:sldMk cId="430545407" sldId="268"/>
            <ac:picMk id="6" creationId="{0933908C-54B7-E6FE-411B-C38AC7A94339}"/>
          </ac:picMkLst>
        </pc:picChg>
        <pc:picChg chg="del">
          <ac:chgData name="Bill Moore" userId="3561991e648f7370" providerId="LiveId" clId="{2E04483A-63C5-4227-BECC-6ECDA4D6382C}" dt="2024-07-20T01:19:13.797" v="2319" actId="478"/>
          <ac:picMkLst>
            <pc:docMk/>
            <pc:sldMk cId="430545407" sldId="268"/>
            <ac:picMk id="8" creationId="{23D8D093-8049-FF75-4299-E26674D8FF01}"/>
          </ac:picMkLst>
        </pc:picChg>
      </pc:sldChg>
      <pc:sldChg chg="delSp modSp del mod delAnim modAnim">
        <pc:chgData name="Bill Moore" userId="3561991e648f7370" providerId="LiveId" clId="{2E04483A-63C5-4227-BECC-6ECDA4D6382C}" dt="2024-07-20T00:45:57.485" v="998" actId="47"/>
        <pc:sldMkLst>
          <pc:docMk/>
          <pc:sldMk cId="325718325" sldId="269"/>
        </pc:sldMkLst>
        <pc:spChg chg="mod">
          <ac:chgData name="Bill Moore" userId="3561991e648f7370" providerId="LiveId" clId="{2E04483A-63C5-4227-BECC-6ECDA4D6382C}" dt="2024-07-19T00:52:08.790" v="407" actId="113"/>
          <ac:spMkLst>
            <pc:docMk/>
            <pc:sldMk cId="325718325" sldId="269"/>
            <ac:spMk id="5" creationId="{5DD5487C-A867-312A-62B7-4B31D4A0C4A8}"/>
          </ac:spMkLst>
        </pc:spChg>
        <pc:picChg chg="del">
          <ac:chgData name="Bill Moore" userId="3561991e648f7370" providerId="LiveId" clId="{2E04483A-63C5-4227-BECC-6ECDA4D6382C}" dt="2024-07-18T23:53:59.248" v="209" actId="478"/>
          <ac:picMkLst>
            <pc:docMk/>
            <pc:sldMk cId="325718325" sldId="269"/>
            <ac:picMk id="3" creationId="{C66253BB-AAF7-3BA7-DABA-9C44E68678D4}"/>
          </ac:picMkLst>
        </pc:picChg>
        <pc:picChg chg="del">
          <ac:chgData name="Bill Moore" userId="3561991e648f7370" providerId="LiveId" clId="{2E04483A-63C5-4227-BECC-6ECDA4D6382C}" dt="2024-07-18T23:54:02.280" v="211" actId="478"/>
          <ac:picMkLst>
            <pc:docMk/>
            <pc:sldMk cId="325718325" sldId="269"/>
            <ac:picMk id="6" creationId="{0637E401-CD3E-C7D3-D7F2-33032CE9A15A}"/>
          </ac:picMkLst>
        </pc:picChg>
        <pc:picChg chg="del">
          <ac:chgData name="Bill Moore" userId="3561991e648f7370" providerId="LiveId" clId="{2E04483A-63C5-4227-BECC-6ECDA4D6382C}" dt="2024-07-18T23:54:03.851" v="212" actId="478"/>
          <ac:picMkLst>
            <pc:docMk/>
            <pc:sldMk cId="325718325" sldId="269"/>
            <ac:picMk id="8" creationId="{CDB4A3FA-3CDB-4F44-30F4-DA0EE51A0093}"/>
          </ac:picMkLst>
        </pc:picChg>
        <pc:picChg chg="del">
          <ac:chgData name="Bill Moore" userId="3561991e648f7370" providerId="LiveId" clId="{2E04483A-63C5-4227-BECC-6ECDA4D6382C}" dt="2024-07-18T23:54:01.505" v="210" actId="478"/>
          <ac:picMkLst>
            <pc:docMk/>
            <pc:sldMk cId="325718325" sldId="269"/>
            <ac:picMk id="2050" creationId="{91994F51-A76A-03A6-D682-F8443115A444}"/>
          </ac:picMkLst>
        </pc:picChg>
      </pc:sldChg>
      <pc:sldChg chg="delSp modSp del mod">
        <pc:chgData name="Bill Moore" userId="3561991e648f7370" providerId="LiveId" clId="{2E04483A-63C5-4227-BECC-6ECDA4D6382C}" dt="2024-07-20T00:54:21.858" v="1260" actId="2696"/>
        <pc:sldMkLst>
          <pc:docMk/>
          <pc:sldMk cId="2158685217" sldId="270"/>
        </pc:sldMkLst>
        <pc:spChg chg="del mod">
          <ac:chgData name="Bill Moore" userId="3561991e648f7370" providerId="LiveId" clId="{2E04483A-63C5-4227-BECC-6ECDA4D6382C}" dt="2024-07-20T00:54:16.176" v="1259" actId="478"/>
          <ac:spMkLst>
            <pc:docMk/>
            <pc:sldMk cId="2158685217" sldId="270"/>
            <ac:spMk id="5" creationId="{5DD5487C-A867-312A-62B7-4B31D4A0C4A8}"/>
          </ac:spMkLst>
        </pc:spChg>
        <pc:grpChg chg="del">
          <ac:chgData name="Bill Moore" userId="3561991e648f7370" providerId="LiveId" clId="{2E04483A-63C5-4227-BECC-6ECDA4D6382C}" dt="2024-07-18T23:57:14.895" v="217" actId="478"/>
          <ac:grpSpMkLst>
            <pc:docMk/>
            <pc:sldMk cId="2158685217" sldId="270"/>
            <ac:grpSpMk id="7" creationId="{04FAAC7E-6383-D87E-A08E-7B993799EF61}"/>
          </ac:grpSpMkLst>
        </pc:grpChg>
        <pc:picChg chg="del">
          <ac:chgData name="Bill Moore" userId="3561991e648f7370" providerId="LiveId" clId="{2E04483A-63C5-4227-BECC-6ECDA4D6382C}" dt="2024-07-18T23:57:16.002" v="218" actId="478"/>
          <ac:picMkLst>
            <pc:docMk/>
            <pc:sldMk cId="2158685217" sldId="270"/>
            <ac:picMk id="3" creationId="{C66253BB-AAF7-3BA7-DABA-9C44E68678D4}"/>
          </ac:picMkLst>
        </pc:picChg>
        <pc:picChg chg="del">
          <ac:chgData name="Bill Moore" userId="3561991e648f7370" providerId="LiveId" clId="{2E04483A-63C5-4227-BECC-6ECDA4D6382C}" dt="2024-07-18T23:57:18.101" v="220" actId="478"/>
          <ac:picMkLst>
            <pc:docMk/>
            <pc:sldMk cId="2158685217" sldId="270"/>
            <ac:picMk id="8" creationId="{CDB4A3FA-3CDB-4F44-30F4-DA0EE51A0093}"/>
          </ac:picMkLst>
        </pc:picChg>
        <pc:picChg chg="del">
          <ac:chgData name="Bill Moore" userId="3561991e648f7370" providerId="LiveId" clId="{2E04483A-63C5-4227-BECC-6ECDA4D6382C}" dt="2024-07-18T23:57:16.966" v="219" actId="478"/>
          <ac:picMkLst>
            <pc:docMk/>
            <pc:sldMk cId="2158685217" sldId="270"/>
            <ac:picMk id="2050" creationId="{91994F51-A76A-03A6-D682-F8443115A444}"/>
          </ac:picMkLst>
        </pc:picChg>
      </pc:sldChg>
      <pc:sldChg chg="addSp delSp modSp mod delAnim modAnim">
        <pc:chgData name="Bill Moore" userId="3561991e648f7370" providerId="LiveId" clId="{2E04483A-63C5-4227-BECC-6ECDA4D6382C}" dt="2024-07-20T14:44:08.114" v="2871" actId="478"/>
        <pc:sldMkLst>
          <pc:docMk/>
          <pc:sldMk cId="1945154331" sldId="272"/>
        </pc:sldMkLst>
        <pc:spChg chg="mod">
          <ac:chgData name="Bill Moore" userId="3561991e648f7370" providerId="LiveId" clId="{2E04483A-63C5-4227-BECC-6ECDA4D6382C}" dt="2024-07-19T22:38:34.032" v="623" actId="207"/>
          <ac:spMkLst>
            <pc:docMk/>
            <pc:sldMk cId="1945154331" sldId="272"/>
            <ac:spMk id="2" creationId="{47B02898-EA24-E2E5-499F-A92C3BC70A5A}"/>
          </ac:spMkLst>
        </pc:spChg>
        <pc:spChg chg="add del mod">
          <ac:chgData name="Bill Moore" userId="3561991e648f7370" providerId="LiveId" clId="{2E04483A-63C5-4227-BECC-6ECDA4D6382C}" dt="2024-07-20T14:44:08.114" v="2871" actId="478"/>
          <ac:spMkLst>
            <pc:docMk/>
            <pc:sldMk cId="1945154331" sldId="272"/>
            <ac:spMk id="39" creationId="{D713B3C7-11E8-A7DA-E217-8A6611101C3F}"/>
          </ac:spMkLst>
        </pc:spChg>
        <pc:spChg chg="add del mod">
          <ac:chgData name="Bill Moore" userId="3561991e648f7370" providerId="LiveId" clId="{2E04483A-63C5-4227-BECC-6ECDA4D6382C}" dt="2024-07-20T14:44:08.114" v="2871" actId="478"/>
          <ac:spMkLst>
            <pc:docMk/>
            <pc:sldMk cId="1945154331" sldId="272"/>
            <ac:spMk id="40" creationId="{DC56CAB4-FDEA-D5A1-6514-47B7FBF83CAC}"/>
          </ac:spMkLst>
        </pc:spChg>
        <pc:spChg chg="add del mod">
          <ac:chgData name="Bill Moore" userId="3561991e648f7370" providerId="LiveId" clId="{2E04483A-63C5-4227-BECC-6ECDA4D6382C}" dt="2024-07-20T14:44:08.114" v="2871" actId="478"/>
          <ac:spMkLst>
            <pc:docMk/>
            <pc:sldMk cId="1945154331" sldId="272"/>
            <ac:spMk id="41" creationId="{3EED5E85-9626-3017-9D15-F3D84C465EBB}"/>
          </ac:spMkLst>
        </pc:spChg>
        <pc:spChg chg="mod">
          <ac:chgData name="Bill Moore" userId="3561991e648f7370" providerId="LiveId" clId="{2E04483A-63C5-4227-BECC-6ECDA4D6382C}" dt="2024-07-20T14:44:03.560" v="2870"/>
          <ac:spMkLst>
            <pc:docMk/>
            <pc:sldMk cId="1945154331" sldId="272"/>
            <ac:spMk id="44" creationId="{F8D3A4B7-E29D-F42A-DD1F-B8A1441B140D}"/>
          </ac:spMkLst>
        </pc:spChg>
        <pc:spChg chg="mod">
          <ac:chgData name="Bill Moore" userId="3561991e648f7370" providerId="LiveId" clId="{2E04483A-63C5-4227-BECC-6ECDA4D6382C}" dt="2024-07-20T14:44:03.560" v="2870"/>
          <ac:spMkLst>
            <pc:docMk/>
            <pc:sldMk cId="1945154331" sldId="272"/>
            <ac:spMk id="56" creationId="{48DE6D3D-E46F-2DCA-5ADF-D4E12B87F743}"/>
          </ac:spMkLst>
        </pc:spChg>
        <pc:spChg chg="mod">
          <ac:chgData name="Bill Moore" userId="3561991e648f7370" providerId="LiveId" clId="{2E04483A-63C5-4227-BECC-6ECDA4D6382C}" dt="2024-07-20T14:44:03.560" v="2870"/>
          <ac:spMkLst>
            <pc:docMk/>
            <pc:sldMk cId="1945154331" sldId="272"/>
            <ac:spMk id="70" creationId="{3F354EE7-BFD2-C990-54B2-AB8FE9C96C55}"/>
          </ac:spMkLst>
        </pc:spChg>
        <pc:spChg chg="mod">
          <ac:chgData name="Bill Moore" userId="3561991e648f7370" providerId="LiveId" clId="{2E04483A-63C5-4227-BECC-6ECDA4D6382C}" dt="2024-07-20T14:44:03.560" v="2870"/>
          <ac:spMkLst>
            <pc:docMk/>
            <pc:sldMk cId="1945154331" sldId="272"/>
            <ac:spMk id="72" creationId="{F4E1D79B-7887-0322-D314-BF2C535BB56E}"/>
          </ac:spMkLst>
        </pc:spChg>
        <pc:grpChg chg="add del mod">
          <ac:chgData name="Bill Moore" userId="3561991e648f7370" providerId="LiveId" clId="{2E04483A-63C5-4227-BECC-6ECDA4D6382C}" dt="2024-07-20T14:44:08.114" v="2871" actId="478"/>
          <ac:grpSpMkLst>
            <pc:docMk/>
            <pc:sldMk cId="1945154331" sldId="272"/>
            <ac:grpSpMk id="43" creationId="{290EAFDE-F487-E672-7EA2-F80642956123}"/>
          </ac:grpSpMkLst>
        </pc:grpChg>
        <pc:grpChg chg="mod">
          <ac:chgData name="Bill Moore" userId="3561991e648f7370" providerId="LiveId" clId="{2E04483A-63C5-4227-BECC-6ECDA4D6382C}" dt="2024-07-20T14:44:03.560" v="2870"/>
          <ac:grpSpMkLst>
            <pc:docMk/>
            <pc:sldMk cId="1945154331" sldId="272"/>
            <ac:grpSpMk id="45" creationId="{7BEF72B7-FC16-D9DB-980F-3B0593D23324}"/>
          </ac:grpSpMkLst>
        </pc:grpChg>
        <pc:grpChg chg="add del mod">
          <ac:chgData name="Bill Moore" userId="3561991e648f7370" providerId="LiveId" clId="{2E04483A-63C5-4227-BECC-6ECDA4D6382C}" dt="2024-07-20T14:44:08.114" v="2871" actId="478"/>
          <ac:grpSpMkLst>
            <pc:docMk/>
            <pc:sldMk cId="1945154331" sldId="272"/>
            <ac:grpSpMk id="55" creationId="{71A26A88-3B37-5466-1127-C016B72A17CA}"/>
          </ac:grpSpMkLst>
        </pc:grpChg>
        <pc:grpChg chg="mod">
          <ac:chgData name="Bill Moore" userId="3561991e648f7370" providerId="LiveId" clId="{2E04483A-63C5-4227-BECC-6ECDA4D6382C}" dt="2024-07-20T14:44:03.560" v="2870"/>
          <ac:grpSpMkLst>
            <pc:docMk/>
            <pc:sldMk cId="1945154331" sldId="272"/>
            <ac:grpSpMk id="57" creationId="{A58B740B-EF01-B21C-C25E-C1DA0C6FD7C8}"/>
          </ac:grpSpMkLst>
        </pc:grpChg>
        <pc:grpChg chg="add del mod">
          <ac:chgData name="Bill Moore" userId="3561991e648f7370" providerId="LiveId" clId="{2E04483A-63C5-4227-BECC-6ECDA4D6382C}" dt="2024-07-20T14:44:08.114" v="2871" actId="478"/>
          <ac:grpSpMkLst>
            <pc:docMk/>
            <pc:sldMk cId="1945154331" sldId="272"/>
            <ac:grpSpMk id="68" creationId="{7DBAE98A-40B8-6A18-E2AB-6E128792DF6D}"/>
          </ac:grpSpMkLst>
        </pc:grpChg>
        <pc:grpChg chg="add del mod">
          <ac:chgData name="Bill Moore" userId="3561991e648f7370" providerId="LiveId" clId="{2E04483A-63C5-4227-BECC-6ECDA4D6382C}" dt="2024-07-20T14:44:08.114" v="2871" actId="478"/>
          <ac:grpSpMkLst>
            <pc:docMk/>
            <pc:sldMk cId="1945154331" sldId="272"/>
            <ac:grpSpMk id="71" creationId="{08038C26-51C2-11C6-E817-7FF4B82A1964}"/>
          </ac:grpSpMkLst>
        </pc:grpChg>
        <pc:grpChg chg="mod">
          <ac:chgData name="Bill Moore" userId="3561991e648f7370" providerId="LiveId" clId="{2E04483A-63C5-4227-BECC-6ECDA4D6382C}" dt="2024-07-20T14:44:03.560" v="2870"/>
          <ac:grpSpMkLst>
            <pc:docMk/>
            <pc:sldMk cId="1945154331" sldId="272"/>
            <ac:grpSpMk id="73" creationId="{7F0BBDBB-6432-1040-620D-07F7629CF616}"/>
          </ac:grpSpMkLst>
        </pc:grpChg>
        <pc:picChg chg="add del mod">
          <ac:chgData name="Bill Moore" userId="3561991e648f7370" providerId="LiveId" clId="{2E04483A-63C5-4227-BECC-6ECDA4D6382C}" dt="2024-07-20T14:44:08.114" v="2871" actId="478"/>
          <ac:picMkLst>
            <pc:docMk/>
            <pc:sldMk cId="1945154331" sldId="272"/>
            <ac:picMk id="42" creationId="{E0E2440B-0437-68F8-89A7-0D96EA8A86A1}"/>
          </ac:picMkLst>
        </pc:picChg>
        <pc:picChg chg="mod">
          <ac:chgData name="Bill Moore" userId="3561991e648f7370" providerId="LiveId" clId="{2E04483A-63C5-4227-BECC-6ECDA4D6382C}" dt="2024-07-20T14:44:03.560" v="2870"/>
          <ac:picMkLst>
            <pc:docMk/>
            <pc:sldMk cId="1945154331" sldId="272"/>
            <ac:picMk id="46" creationId="{5D8638A9-067F-867D-C53E-A25D3DBB1054}"/>
          </ac:picMkLst>
        </pc:picChg>
        <pc:picChg chg="mod">
          <ac:chgData name="Bill Moore" userId="3561991e648f7370" providerId="LiveId" clId="{2E04483A-63C5-4227-BECC-6ECDA4D6382C}" dt="2024-07-20T14:44:03.560" v="2870"/>
          <ac:picMkLst>
            <pc:docMk/>
            <pc:sldMk cId="1945154331" sldId="272"/>
            <ac:picMk id="47" creationId="{83F5535C-81F3-ADCD-B69B-F9B62E8EE2FE}"/>
          </ac:picMkLst>
        </pc:picChg>
        <pc:picChg chg="mod">
          <ac:chgData name="Bill Moore" userId="3561991e648f7370" providerId="LiveId" clId="{2E04483A-63C5-4227-BECC-6ECDA4D6382C}" dt="2024-07-20T14:44:03.560" v="2870"/>
          <ac:picMkLst>
            <pc:docMk/>
            <pc:sldMk cId="1945154331" sldId="272"/>
            <ac:picMk id="48" creationId="{3F66CE9B-AF39-ED7C-D15A-CD2D3049BA73}"/>
          </ac:picMkLst>
        </pc:picChg>
        <pc:picChg chg="mod">
          <ac:chgData name="Bill Moore" userId="3561991e648f7370" providerId="LiveId" clId="{2E04483A-63C5-4227-BECC-6ECDA4D6382C}" dt="2024-07-20T14:44:03.560" v="2870"/>
          <ac:picMkLst>
            <pc:docMk/>
            <pc:sldMk cId="1945154331" sldId="272"/>
            <ac:picMk id="49" creationId="{95E70BF0-6390-3552-9B7A-76EBE29A6090}"/>
          </ac:picMkLst>
        </pc:picChg>
        <pc:picChg chg="mod">
          <ac:chgData name="Bill Moore" userId="3561991e648f7370" providerId="LiveId" clId="{2E04483A-63C5-4227-BECC-6ECDA4D6382C}" dt="2024-07-20T14:44:03.560" v="2870"/>
          <ac:picMkLst>
            <pc:docMk/>
            <pc:sldMk cId="1945154331" sldId="272"/>
            <ac:picMk id="50" creationId="{BC050480-B2F9-71D1-F16B-E5265D927AF2}"/>
          </ac:picMkLst>
        </pc:picChg>
        <pc:picChg chg="mod">
          <ac:chgData name="Bill Moore" userId="3561991e648f7370" providerId="LiveId" clId="{2E04483A-63C5-4227-BECC-6ECDA4D6382C}" dt="2024-07-20T14:44:03.560" v="2870"/>
          <ac:picMkLst>
            <pc:docMk/>
            <pc:sldMk cId="1945154331" sldId="272"/>
            <ac:picMk id="51" creationId="{9D82E7EC-4F99-5DF8-63D1-B2F86A910424}"/>
          </ac:picMkLst>
        </pc:picChg>
        <pc:picChg chg="mod">
          <ac:chgData name="Bill Moore" userId="3561991e648f7370" providerId="LiveId" clId="{2E04483A-63C5-4227-BECC-6ECDA4D6382C}" dt="2024-07-20T14:44:03.560" v="2870"/>
          <ac:picMkLst>
            <pc:docMk/>
            <pc:sldMk cId="1945154331" sldId="272"/>
            <ac:picMk id="52" creationId="{2C3C173E-B95A-73DA-8FCF-3C5C51BF6D9A}"/>
          </ac:picMkLst>
        </pc:picChg>
        <pc:picChg chg="mod">
          <ac:chgData name="Bill Moore" userId="3561991e648f7370" providerId="LiveId" clId="{2E04483A-63C5-4227-BECC-6ECDA4D6382C}" dt="2024-07-20T14:44:03.560" v="2870"/>
          <ac:picMkLst>
            <pc:docMk/>
            <pc:sldMk cId="1945154331" sldId="272"/>
            <ac:picMk id="53" creationId="{AEA50194-8F79-7A85-64F8-7DC30D18DC7A}"/>
          </ac:picMkLst>
        </pc:picChg>
        <pc:picChg chg="mod">
          <ac:chgData name="Bill Moore" userId="3561991e648f7370" providerId="LiveId" clId="{2E04483A-63C5-4227-BECC-6ECDA4D6382C}" dt="2024-07-20T14:44:03.560" v="2870"/>
          <ac:picMkLst>
            <pc:docMk/>
            <pc:sldMk cId="1945154331" sldId="272"/>
            <ac:picMk id="54" creationId="{B10E1931-DE39-CFA7-6AF7-51B10D770390}"/>
          </ac:picMkLst>
        </pc:picChg>
        <pc:picChg chg="mod">
          <ac:chgData name="Bill Moore" userId="3561991e648f7370" providerId="LiveId" clId="{2E04483A-63C5-4227-BECC-6ECDA4D6382C}" dt="2024-07-20T14:44:03.560" v="2870"/>
          <ac:picMkLst>
            <pc:docMk/>
            <pc:sldMk cId="1945154331" sldId="272"/>
            <ac:picMk id="58" creationId="{A80C56B5-AE8B-097D-1A86-A42EDB04F4F0}"/>
          </ac:picMkLst>
        </pc:picChg>
        <pc:picChg chg="mod">
          <ac:chgData name="Bill Moore" userId="3561991e648f7370" providerId="LiveId" clId="{2E04483A-63C5-4227-BECC-6ECDA4D6382C}" dt="2024-07-20T14:44:03.560" v="2870"/>
          <ac:picMkLst>
            <pc:docMk/>
            <pc:sldMk cId="1945154331" sldId="272"/>
            <ac:picMk id="59" creationId="{CB637FE9-1AF6-C1DE-CC8C-E9D915B26087}"/>
          </ac:picMkLst>
        </pc:picChg>
        <pc:picChg chg="mod">
          <ac:chgData name="Bill Moore" userId="3561991e648f7370" providerId="LiveId" clId="{2E04483A-63C5-4227-BECC-6ECDA4D6382C}" dt="2024-07-20T14:44:03.560" v="2870"/>
          <ac:picMkLst>
            <pc:docMk/>
            <pc:sldMk cId="1945154331" sldId="272"/>
            <ac:picMk id="60" creationId="{36E536DD-BDB9-7BF1-95F6-C8A7FF999CAF}"/>
          </ac:picMkLst>
        </pc:picChg>
        <pc:picChg chg="mod">
          <ac:chgData name="Bill Moore" userId="3561991e648f7370" providerId="LiveId" clId="{2E04483A-63C5-4227-BECC-6ECDA4D6382C}" dt="2024-07-20T14:44:03.560" v="2870"/>
          <ac:picMkLst>
            <pc:docMk/>
            <pc:sldMk cId="1945154331" sldId="272"/>
            <ac:picMk id="61" creationId="{830BB77F-DFD6-D8AC-67A2-F519C2516AC5}"/>
          </ac:picMkLst>
        </pc:picChg>
        <pc:picChg chg="mod">
          <ac:chgData name="Bill Moore" userId="3561991e648f7370" providerId="LiveId" clId="{2E04483A-63C5-4227-BECC-6ECDA4D6382C}" dt="2024-07-20T14:44:03.560" v="2870"/>
          <ac:picMkLst>
            <pc:docMk/>
            <pc:sldMk cId="1945154331" sldId="272"/>
            <ac:picMk id="62" creationId="{70AC0547-E0BD-9F3B-8905-9223D077E83B}"/>
          </ac:picMkLst>
        </pc:picChg>
        <pc:picChg chg="add del mod">
          <ac:chgData name="Bill Moore" userId="3561991e648f7370" providerId="LiveId" clId="{2E04483A-63C5-4227-BECC-6ECDA4D6382C}" dt="2024-07-20T14:44:08.114" v="2871" actId="478"/>
          <ac:picMkLst>
            <pc:docMk/>
            <pc:sldMk cId="1945154331" sldId="272"/>
            <ac:picMk id="63" creationId="{7F1ABC50-75AF-1D11-D235-E8CA57E7B033}"/>
          </ac:picMkLst>
        </pc:picChg>
        <pc:picChg chg="add del mod">
          <ac:chgData name="Bill Moore" userId="3561991e648f7370" providerId="LiveId" clId="{2E04483A-63C5-4227-BECC-6ECDA4D6382C}" dt="2024-07-20T14:44:08.114" v="2871" actId="478"/>
          <ac:picMkLst>
            <pc:docMk/>
            <pc:sldMk cId="1945154331" sldId="272"/>
            <ac:picMk id="64" creationId="{22781013-5EC6-08F3-305E-C060E6F00CFA}"/>
          </ac:picMkLst>
        </pc:picChg>
        <pc:picChg chg="add del mod">
          <ac:chgData name="Bill Moore" userId="3561991e648f7370" providerId="LiveId" clId="{2E04483A-63C5-4227-BECC-6ECDA4D6382C}" dt="2024-07-20T14:44:08.114" v="2871" actId="478"/>
          <ac:picMkLst>
            <pc:docMk/>
            <pc:sldMk cId="1945154331" sldId="272"/>
            <ac:picMk id="65" creationId="{D7A32635-A7FB-9B5E-8DEF-21954E3A962E}"/>
          </ac:picMkLst>
        </pc:picChg>
        <pc:picChg chg="mod">
          <ac:chgData name="Bill Moore" userId="3561991e648f7370" providerId="LiveId" clId="{2E04483A-63C5-4227-BECC-6ECDA4D6382C}" dt="2024-07-20T14:44:03.560" v="2870"/>
          <ac:picMkLst>
            <pc:docMk/>
            <pc:sldMk cId="1945154331" sldId="272"/>
            <ac:picMk id="69" creationId="{8AF25BEB-9B5A-0010-BBDE-D8A3342A6EC2}"/>
          </ac:picMkLst>
        </pc:picChg>
        <pc:picChg chg="mod">
          <ac:chgData name="Bill Moore" userId="3561991e648f7370" providerId="LiveId" clId="{2E04483A-63C5-4227-BECC-6ECDA4D6382C}" dt="2024-07-20T14:44:03.560" v="2870"/>
          <ac:picMkLst>
            <pc:docMk/>
            <pc:sldMk cId="1945154331" sldId="272"/>
            <ac:picMk id="74" creationId="{D8FF3392-3A09-4E91-B324-6A521D8C1B1D}"/>
          </ac:picMkLst>
        </pc:picChg>
        <pc:picChg chg="mod">
          <ac:chgData name="Bill Moore" userId="3561991e648f7370" providerId="LiveId" clId="{2E04483A-63C5-4227-BECC-6ECDA4D6382C}" dt="2024-07-20T14:44:03.560" v="2870"/>
          <ac:picMkLst>
            <pc:docMk/>
            <pc:sldMk cId="1945154331" sldId="272"/>
            <ac:picMk id="75" creationId="{1E9000A0-AE3B-2ADD-B529-2EF6F4EA5A6C}"/>
          </ac:picMkLst>
        </pc:picChg>
        <pc:cxnChg chg="add del mod">
          <ac:chgData name="Bill Moore" userId="3561991e648f7370" providerId="LiveId" clId="{2E04483A-63C5-4227-BECC-6ECDA4D6382C}" dt="2024-07-20T14:44:08.114" v="2871" actId="478"/>
          <ac:cxnSpMkLst>
            <pc:docMk/>
            <pc:sldMk cId="1945154331" sldId="272"/>
            <ac:cxnSpMk id="66" creationId="{60B7FD25-6F5C-8E60-358D-4390DEC18427}"/>
          </ac:cxnSpMkLst>
        </pc:cxnChg>
        <pc:cxnChg chg="add del mod">
          <ac:chgData name="Bill Moore" userId="3561991e648f7370" providerId="LiveId" clId="{2E04483A-63C5-4227-BECC-6ECDA4D6382C}" dt="2024-07-20T14:44:08.114" v="2871" actId="478"/>
          <ac:cxnSpMkLst>
            <pc:docMk/>
            <pc:sldMk cId="1945154331" sldId="272"/>
            <ac:cxnSpMk id="67" creationId="{B8CE7E81-7490-D756-843E-5FB3FA2CFA36}"/>
          </ac:cxnSpMkLst>
        </pc:cxnChg>
      </pc:sldChg>
      <pc:sldChg chg="delSp del mod">
        <pc:chgData name="Bill Moore" userId="3561991e648f7370" providerId="LiveId" clId="{2E04483A-63C5-4227-BECC-6ECDA4D6382C}" dt="2024-07-20T01:18:47.122" v="2311" actId="2696"/>
        <pc:sldMkLst>
          <pc:docMk/>
          <pc:sldMk cId="2262154291" sldId="273"/>
        </pc:sldMkLst>
        <pc:grpChg chg="del">
          <ac:chgData name="Bill Moore" userId="3561991e648f7370" providerId="LiveId" clId="{2E04483A-63C5-4227-BECC-6ECDA4D6382C}" dt="2024-07-18T23:59:40.722" v="240" actId="478"/>
          <ac:grpSpMkLst>
            <pc:docMk/>
            <pc:sldMk cId="2262154291" sldId="273"/>
            <ac:grpSpMk id="5" creationId="{566D1977-0B50-7527-1507-98481C2F622E}"/>
          </ac:grpSpMkLst>
        </pc:grpChg>
        <pc:grpChg chg="del">
          <ac:chgData name="Bill Moore" userId="3561991e648f7370" providerId="LiveId" clId="{2E04483A-63C5-4227-BECC-6ECDA4D6382C}" dt="2024-07-18T23:59:41.836" v="241" actId="478"/>
          <ac:grpSpMkLst>
            <pc:docMk/>
            <pc:sldMk cId="2262154291" sldId="273"/>
            <ac:grpSpMk id="11" creationId="{8BAB2A01-A25B-2805-3381-A6810B63487C}"/>
          </ac:grpSpMkLst>
        </pc:grpChg>
        <pc:picChg chg="del">
          <ac:chgData name="Bill Moore" userId="3561991e648f7370" providerId="LiveId" clId="{2E04483A-63C5-4227-BECC-6ECDA4D6382C}" dt="2024-07-18T23:59:44.310" v="243" actId="478"/>
          <ac:picMkLst>
            <pc:docMk/>
            <pc:sldMk cId="2262154291" sldId="273"/>
            <ac:picMk id="6" creationId="{49D80F5E-7A03-C86A-FA34-FAEF7C279E80}"/>
          </ac:picMkLst>
        </pc:picChg>
        <pc:picChg chg="del">
          <ac:chgData name="Bill Moore" userId="3561991e648f7370" providerId="LiveId" clId="{2E04483A-63C5-4227-BECC-6ECDA4D6382C}" dt="2024-07-18T23:59:43.111" v="242" actId="478"/>
          <ac:picMkLst>
            <pc:docMk/>
            <pc:sldMk cId="2262154291" sldId="273"/>
            <ac:picMk id="13" creationId="{E44938C6-15B5-CEB9-6543-D3DA312F7D82}"/>
          </ac:picMkLst>
        </pc:picChg>
      </pc:sldChg>
      <pc:sldChg chg="addSp delSp modSp new mod modTransition setBg">
        <pc:chgData name="Bill Moore" userId="3561991e648f7370" providerId="LiveId" clId="{2E04483A-63C5-4227-BECC-6ECDA4D6382C}" dt="2024-07-20T01:24:31.114" v="2356"/>
        <pc:sldMkLst>
          <pc:docMk/>
          <pc:sldMk cId="142940042" sldId="274"/>
        </pc:sldMkLst>
        <pc:spChg chg="add mod">
          <ac:chgData name="Bill Moore" userId="3561991e648f7370" providerId="LiveId" clId="{2E04483A-63C5-4227-BECC-6ECDA4D6382C}" dt="2024-07-19T19:39:59.306" v="479" actId="1037"/>
          <ac:spMkLst>
            <pc:docMk/>
            <pc:sldMk cId="142940042" sldId="274"/>
            <ac:spMk id="2" creationId="{C3D83130-DE94-C271-A94F-3B143BF0CFAE}"/>
          </ac:spMkLst>
        </pc:spChg>
        <pc:spChg chg="add mod">
          <ac:chgData name="Bill Moore" userId="3561991e648f7370" providerId="LiveId" clId="{2E04483A-63C5-4227-BECC-6ECDA4D6382C}" dt="2024-07-19T19:39:59.306" v="479" actId="1037"/>
          <ac:spMkLst>
            <pc:docMk/>
            <pc:sldMk cId="142940042" sldId="274"/>
            <ac:spMk id="3" creationId="{378096ED-CDF0-290F-1F88-83E1D8647B08}"/>
          </ac:spMkLst>
        </pc:spChg>
        <pc:spChg chg="add mod">
          <ac:chgData name="Bill Moore" userId="3561991e648f7370" providerId="LiveId" clId="{2E04483A-63C5-4227-BECC-6ECDA4D6382C}" dt="2024-07-19T19:39:59.306" v="479" actId="1037"/>
          <ac:spMkLst>
            <pc:docMk/>
            <pc:sldMk cId="142940042" sldId="274"/>
            <ac:spMk id="4" creationId="{E05819D0-D8E7-1B5D-2424-1479123031DE}"/>
          </ac:spMkLst>
        </pc:spChg>
        <pc:spChg chg="add mod">
          <ac:chgData name="Bill Moore" userId="3561991e648f7370" providerId="LiveId" clId="{2E04483A-63C5-4227-BECC-6ECDA4D6382C}" dt="2024-07-19T19:39:59.306" v="479" actId="1037"/>
          <ac:spMkLst>
            <pc:docMk/>
            <pc:sldMk cId="142940042" sldId="274"/>
            <ac:spMk id="5" creationId="{9668F790-DDD6-3456-97E8-F7ABA9CD1223}"/>
          </ac:spMkLst>
        </pc:spChg>
        <pc:spChg chg="add mod">
          <ac:chgData name="Bill Moore" userId="3561991e648f7370" providerId="LiveId" clId="{2E04483A-63C5-4227-BECC-6ECDA4D6382C}" dt="2024-07-19T19:39:59.306" v="479" actId="1037"/>
          <ac:spMkLst>
            <pc:docMk/>
            <pc:sldMk cId="142940042" sldId="274"/>
            <ac:spMk id="6" creationId="{65FF150A-557E-7F5D-003E-71F9677794DE}"/>
          </ac:spMkLst>
        </pc:spChg>
        <pc:spChg chg="mod">
          <ac:chgData name="Bill Moore" userId="3561991e648f7370" providerId="LiveId" clId="{2E04483A-63C5-4227-BECC-6ECDA4D6382C}" dt="2024-07-19T19:38:49.776" v="412"/>
          <ac:spMkLst>
            <pc:docMk/>
            <pc:sldMk cId="142940042" sldId="274"/>
            <ac:spMk id="9" creationId="{E32DCF54-46E3-ED97-9571-0B95FEDC4E85}"/>
          </ac:spMkLst>
        </pc:spChg>
        <pc:spChg chg="mod">
          <ac:chgData name="Bill Moore" userId="3561991e648f7370" providerId="LiveId" clId="{2E04483A-63C5-4227-BECC-6ECDA4D6382C}" dt="2024-07-19T19:38:49.776" v="412"/>
          <ac:spMkLst>
            <pc:docMk/>
            <pc:sldMk cId="142940042" sldId="274"/>
            <ac:spMk id="10" creationId="{BA586AB7-F2A5-E074-6753-35E1F2E4C4E2}"/>
          </ac:spMkLst>
        </pc:spChg>
        <pc:spChg chg="add mod">
          <ac:chgData name="Bill Moore" userId="3561991e648f7370" providerId="LiveId" clId="{2E04483A-63C5-4227-BECC-6ECDA4D6382C}" dt="2024-07-19T19:39:59.306" v="479" actId="1037"/>
          <ac:spMkLst>
            <pc:docMk/>
            <pc:sldMk cId="142940042" sldId="274"/>
            <ac:spMk id="11" creationId="{0E4ECA01-FEFC-A9AC-A5C3-634B7B09FA41}"/>
          </ac:spMkLst>
        </pc:spChg>
        <pc:spChg chg="add mod">
          <ac:chgData name="Bill Moore" userId="3561991e648f7370" providerId="LiveId" clId="{2E04483A-63C5-4227-BECC-6ECDA4D6382C}" dt="2024-07-19T19:39:59.306" v="479" actId="1037"/>
          <ac:spMkLst>
            <pc:docMk/>
            <pc:sldMk cId="142940042" sldId="274"/>
            <ac:spMk id="12" creationId="{4F6B8FDF-F1A9-C268-F7ED-EAE0BAAC34BD}"/>
          </ac:spMkLst>
        </pc:spChg>
        <pc:spChg chg="add mod">
          <ac:chgData name="Bill Moore" userId="3561991e648f7370" providerId="LiveId" clId="{2E04483A-63C5-4227-BECC-6ECDA4D6382C}" dt="2024-07-19T19:39:59.306" v="479" actId="1037"/>
          <ac:spMkLst>
            <pc:docMk/>
            <pc:sldMk cId="142940042" sldId="274"/>
            <ac:spMk id="14" creationId="{7937A3CB-C186-5887-B87C-A7BA86B03C0F}"/>
          </ac:spMkLst>
        </pc:spChg>
        <pc:spChg chg="add del mod ord">
          <ac:chgData name="Bill Moore" userId="3561991e648f7370" providerId="LiveId" clId="{2E04483A-63C5-4227-BECC-6ECDA4D6382C}" dt="2024-07-19T22:30:05.390" v="613" actId="478"/>
          <ac:spMkLst>
            <pc:docMk/>
            <pc:sldMk cId="142940042" sldId="274"/>
            <ac:spMk id="18" creationId="{FD73AE36-F0EA-82D6-5AC0-D0258126B996}"/>
          </ac:spMkLst>
        </pc:spChg>
        <pc:spChg chg="add mod">
          <ac:chgData name="Bill Moore" userId="3561991e648f7370" providerId="LiveId" clId="{2E04483A-63C5-4227-BECC-6ECDA4D6382C}" dt="2024-07-19T22:30:19.536" v="614" actId="1076"/>
          <ac:spMkLst>
            <pc:docMk/>
            <pc:sldMk cId="142940042" sldId="274"/>
            <ac:spMk id="21" creationId="{C2E5D349-D9A2-9CEA-53B4-173237ED1445}"/>
          </ac:spMkLst>
        </pc:spChg>
        <pc:spChg chg="mod">
          <ac:chgData name="Bill Moore" userId="3561991e648f7370" providerId="LiveId" clId="{2E04483A-63C5-4227-BECC-6ECDA4D6382C}" dt="2024-07-19T19:43:48.580" v="494"/>
          <ac:spMkLst>
            <pc:docMk/>
            <pc:sldMk cId="142940042" sldId="274"/>
            <ac:spMk id="24" creationId="{3BB46DF3-F3D7-8B9A-E9B8-68E4C48F5AD3}"/>
          </ac:spMkLst>
        </pc:spChg>
        <pc:spChg chg="mod">
          <ac:chgData name="Bill Moore" userId="3561991e648f7370" providerId="LiveId" clId="{2E04483A-63C5-4227-BECC-6ECDA4D6382C}" dt="2024-07-19T19:43:48.580" v="494"/>
          <ac:spMkLst>
            <pc:docMk/>
            <pc:sldMk cId="142940042" sldId="274"/>
            <ac:spMk id="25" creationId="{84C0060E-1D70-11A0-B55E-DEF14AD27816}"/>
          </ac:spMkLst>
        </pc:spChg>
        <pc:grpChg chg="add mod">
          <ac:chgData name="Bill Moore" userId="3561991e648f7370" providerId="LiveId" clId="{2E04483A-63C5-4227-BECC-6ECDA4D6382C}" dt="2024-07-19T19:39:59.306" v="479" actId="1037"/>
          <ac:grpSpMkLst>
            <pc:docMk/>
            <pc:sldMk cId="142940042" sldId="274"/>
            <ac:grpSpMk id="7" creationId="{39E01D44-CF4C-3B0C-3D5E-BA09F38893C5}"/>
          </ac:grpSpMkLst>
        </pc:grpChg>
        <pc:grpChg chg="add mod">
          <ac:chgData name="Bill Moore" userId="3561991e648f7370" providerId="LiveId" clId="{2E04483A-63C5-4227-BECC-6ECDA4D6382C}" dt="2024-07-19T22:30:19.536" v="614" actId="1076"/>
          <ac:grpSpMkLst>
            <pc:docMk/>
            <pc:sldMk cId="142940042" sldId="274"/>
            <ac:grpSpMk id="22" creationId="{0289198C-74B1-9439-5101-131F92458709}"/>
          </ac:grpSpMkLst>
        </pc:grpChg>
        <pc:picChg chg="mod">
          <ac:chgData name="Bill Moore" userId="3561991e648f7370" providerId="LiveId" clId="{2E04483A-63C5-4227-BECC-6ECDA4D6382C}" dt="2024-07-19T19:38:49.776" v="412"/>
          <ac:picMkLst>
            <pc:docMk/>
            <pc:sldMk cId="142940042" sldId="274"/>
            <ac:picMk id="8" creationId="{4E28BEAD-8701-DB17-FD91-2282EE0C0F60}"/>
          </ac:picMkLst>
        </pc:picChg>
        <pc:picChg chg="add mod">
          <ac:chgData name="Bill Moore" userId="3561991e648f7370" providerId="LiveId" clId="{2E04483A-63C5-4227-BECC-6ECDA4D6382C}" dt="2024-07-19T19:39:59.306" v="479" actId="1037"/>
          <ac:picMkLst>
            <pc:docMk/>
            <pc:sldMk cId="142940042" sldId="274"/>
            <ac:picMk id="13" creationId="{9FD42201-3903-6085-79D4-8B604B4F01D4}"/>
          </ac:picMkLst>
        </pc:picChg>
        <pc:picChg chg="add mod">
          <ac:chgData name="Bill Moore" userId="3561991e648f7370" providerId="LiveId" clId="{2E04483A-63C5-4227-BECC-6ECDA4D6382C}" dt="2024-07-19T19:39:59.306" v="479" actId="1037"/>
          <ac:picMkLst>
            <pc:docMk/>
            <pc:sldMk cId="142940042" sldId="274"/>
            <ac:picMk id="15" creationId="{52DE720A-8E26-5204-7D09-B60379D8F3A0}"/>
          </ac:picMkLst>
        </pc:picChg>
        <pc:picChg chg="add mod">
          <ac:chgData name="Bill Moore" userId="3561991e648f7370" providerId="LiveId" clId="{2E04483A-63C5-4227-BECC-6ECDA4D6382C}" dt="2024-07-19T19:39:59.306" v="479" actId="1037"/>
          <ac:picMkLst>
            <pc:docMk/>
            <pc:sldMk cId="142940042" sldId="274"/>
            <ac:picMk id="16" creationId="{81C52602-7726-E220-E3E4-02B671C30ABA}"/>
          </ac:picMkLst>
        </pc:picChg>
        <pc:picChg chg="add mod">
          <ac:chgData name="Bill Moore" userId="3561991e648f7370" providerId="LiveId" clId="{2E04483A-63C5-4227-BECC-6ECDA4D6382C}" dt="2024-07-19T19:39:59.306" v="479" actId="1037"/>
          <ac:picMkLst>
            <pc:docMk/>
            <pc:sldMk cId="142940042" sldId="274"/>
            <ac:picMk id="17" creationId="{441377B1-6C8D-CB28-718C-0B012556CC64}"/>
          </ac:picMkLst>
        </pc:picChg>
        <pc:picChg chg="add mod">
          <ac:chgData name="Bill Moore" userId="3561991e648f7370" providerId="LiveId" clId="{2E04483A-63C5-4227-BECC-6ECDA4D6382C}" dt="2024-07-19T22:30:19.536" v="614" actId="1076"/>
          <ac:picMkLst>
            <pc:docMk/>
            <pc:sldMk cId="142940042" sldId="274"/>
            <ac:picMk id="20" creationId="{15872F95-F1E6-0FB6-E5A6-972C03A61FD2}"/>
          </ac:picMkLst>
        </pc:picChg>
        <pc:picChg chg="mod">
          <ac:chgData name="Bill Moore" userId="3561991e648f7370" providerId="LiveId" clId="{2E04483A-63C5-4227-BECC-6ECDA4D6382C}" dt="2024-07-19T19:43:48.580" v="494"/>
          <ac:picMkLst>
            <pc:docMk/>
            <pc:sldMk cId="142940042" sldId="274"/>
            <ac:picMk id="23" creationId="{BC78BC11-1C56-EFBE-8423-3C3F39B8AC90}"/>
          </ac:picMkLst>
        </pc:picChg>
      </pc:sldChg>
      <pc:sldChg chg="new del">
        <pc:chgData name="Bill Moore" userId="3561991e648f7370" providerId="LiveId" clId="{2E04483A-63C5-4227-BECC-6ECDA4D6382C}" dt="2024-07-19T21:06:02.218" v="610" actId="47"/>
        <pc:sldMkLst>
          <pc:docMk/>
          <pc:sldMk cId="2205787769" sldId="275"/>
        </pc:sldMkLst>
      </pc:sldChg>
      <pc:sldChg chg="add del">
        <pc:chgData name="Bill Moore" userId="3561991e648f7370" providerId="LiveId" clId="{2E04483A-63C5-4227-BECC-6ECDA4D6382C}" dt="2024-07-19T21:06:05.347" v="611" actId="47"/>
        <pc:sldMkLst>
          <pc:docMk/>
          <pc:sldMk cId="1761541538" sldId="276"/>
        </pc:sldMkLst>
      </pc:sldChg>
      <pc:sldChg chg="modSp add mod setBg">
        <pc:chgData name="Bill Moore" userId="3561991e648f7370" providerId="LiveId" clId="{2E04483A-63C5-4227-BECC-6ECDA4D6382C}" dt="2024-07-20T01:45:44.271" v="2852" actId="207"/>
        <pc:sldMkLst>
          <pc:docMk/>
          <pc:sldMk cId="1460107408" sldId="277"/>
        </pc:sldMkLst>
        <pc:spChg chg="mod">
          <ac:chgData name="Bill Moore" userId="3561991e648f7370" providerId="LiveId" clId="{2E04483A-63C5-4227-BECC-6ECDA4D6382C}" dt="2024-07-20T01:45:44.271" v="2852" actId="207"/>
          <ac:spMkLst>
            <pc:docMk/>
            <pc:sldMk cId="1460107408" sldId="277"/>
            <ac:spMk id="3" creationId="{5C6B48B1-CAAB-CFB6-2F89-B03BA9A13F56}"/>
          </ac:spMkLst>
        </pc:spChg>
      </pc:sldChg>
      <pc:sldChg chg="delSp modSp add mod setBg delAnim">
        <pc:chgData name="Bill Moore" userId="3561991e648f7370" providerId="LiveId" clId="{2E04483A-63C5-4227-BECC-6ECDA4D6382C}" dt="2024-07-19T22:32:16.996" v="619" actId="1076"/>
        <pc:sldMkLst>
          <pc:docMk/>
          <pc:sldMk cId="475126156" sldId="278"/>
        </pc:sldMkLst>
        <pc:spChg chg="mod">
          <ac:chgData name="Bill Moore" userId="3561991e648f7370" providerId="LiveId" clId="{2E04483A-63C5-4227-BECC-6ECDA4D6382C}" dt="2024-07-19T19:51:46.605" v="508" actId="207"/>
          <ac:spMkLst>
            <pc:docMk/>
            <pc:sldMk cId="475126156" sldId="278"/>
            <ac:spMk id="2" creationId="{5FF6ECBF-77D0-140A-C879-54CB11D5D6B5}"/>
          </ac:spMkLst>
        </pc:spChg>
        <pc:spChg chg="mod">
          <ac:chgData name="Bill Moore" userId="3561991e648f7370" providerId="LiveId" clId="{2E04483A-63C5-4227-BECC-6ECDA4D6382C}" dt="2024-07-19T22:32:08.003" v="618" actId="14100"/>
          <ac:spMkLst>
            <pc:docMk/>
            <pc:sldMk cId="475126156" sldId="278"/>
            <ac:spMk id="3" creationId="{655834E9-62AC-1384-C561-27BA7ACE71F1}"/>
          </ac:spMkLst>
        </pc:spChg>
        <pc:spChg chg="del mod">
          <ac:chgData name="Bill Moore" userId="3561991e648f7370" providerId="LiveId" clId="{2E04483A-63C5-4227-BECC-6ECDA4D6382C}" dt="2024-07-19T19:52:14.251" v="510" actId="478"/>
          <ac:spMkLst>
            <pc:docMk/>
            <pc:sldMk cId="475126156" sldId="278"/>
            <ac:spMk id="12" creationId="{D956EF2A-6E3E-AB22-8C70-D4A24F01AD37}"/>
          </ac:spMkLst>
        </pc:spChg>
        <pc:grpChg chg="mod">
          <ac:chgData name="Bill Moore" userId="3561991e648f7370" providerId="LiveId" clId="{2E04483A-63C5-4227-BECC-6ECDA4D6382C}" dt="2024-07-19T22:32:16.996" v="619" actId="1076"/>
          <ac:grpSpMkLst>
            <pc:docMk/>
            <pc:sldMk cId="475126156" sldId="278"/>
            <ac:grpSpMk id="11" creationId="{B5606CEE-0E90-EB3A-4DDE-810C50EDEB63}"/>
          </ac:grpSpMkLst>
        </pc:grpChg>
      </pc:sldChg>
      <pc:sldChg chg="modSp add mod setBg">
        <pc:chgData name="Bill Moore" userId="3561991e648f7370" providerId="LiveId" clId="{2E04483A-63C5-4227-BECC-6ECDA4D6382C}" dt="2024-07-23T17:30:41.418" v="2927" actId="20577"/>
        <pc:sldMkLst>
          <pc:docMk/>
          <pc:sldMk cId="471950363" sldId="279"/>
        </pc:sldMkLst>
        <pc:spChg chg="mod">
          <ac:chgData name="Bill Moore" userId="3561991e648f7370" providerId="LiveId" clId="{2E04483A-63C5-4227-BECC-6ECDA4D6382C}" dt="2024-07-20T01:45:52.642" v="2854" actId="207"/>
          <ac:spMkLst>
            <pc:docMk/>
            <pc:sldMk cId="471950363" sldId="279"/>
            <ac:spMk id="2" creationId="{5FF6ECBF-77D0-140A-C879-54CB11D5D6B5}"/>
          </ac:spMkLst>
        </pc:spChg>
        <pc:spChg chg="mod">
          <ac:chgData name="Bill Moore" userId="3561991e648f7370" providerId="LiveId" clId="{2E04483A-63C5-4227-BECC-6ECDA4D6382C}" dt="2024-07-19T19:54:01.384" v="514" actId="207"/>
          <ac:spMkLst>
            <pc:docMk/>
            <pc:sldMk cId="471950363" sldId="279"/>
            <ac:spMk id="17" creationId="{545E72AA-B0BD-9247-D238-156790A857A1}"/>
          </ac:spMkLst>
        </pc:spChg>
        <pc:spChg chg="mod">
          <ac:chgData name="Bill Moore" userId="3561991e648f7370" providerId="LiveId" clId="{2E04483A-63C5-4227-BECC-6ECDA4D6382C}" dt="2024-07-19T19:53:35.183" v="513" actId="207"/>
          <ac:spMkLst>
            <pc:docMk/>
            <pc:sldMk cId="471950363" sldId="279"/>
            <ac:spMk id="18" creationId="{CFF7DCA9-CB7A-0670-EE7E-8611B5D1B5AF}"/>
          </ac:spMkLst>
        </pc:spChg>
        <pc:grpChg chg="mod">
          <ac:chgData name="Bill Moore" userId="3561991e648f7370" providerId="LiveId" clId="{2E04483A-63C5-4227-BECC-6ECDA4D6382C}" dt="2024-07-23T17:29:22.484" v="2887" actId="1076"/>
          <ac:grpSpMkLst>
            <pc:docMk/>
            <pc:sldMk cId="471950363" sldId="279"/>
            <ac:grpSpMk id="14" creationId="{92009A4B-1261-3630-6860-77F87E39FB05}"/>
          </ac:grpSpMkLst>
        </pc:grpChg>
        <pc:graphicFrameChg chg="mod">
          <ac:chgData name="Bill Moore" userId="3561991e648f7370" providerId="LiveId" clId="{2E04483A-63C5-4227-BECC-6ECDA4D6382C}" dt="2024-07-23T17:30:41.418" v="2927" actId="20577"/>
          <ac:graphicFrameMkLst>
            <pc:docMk/>
            <pc:sldMk cId="471950363" sldId="279"/>
            <ac:graphicFrameMk id="3" creationId="{A700A422-D081-AF4F-34F3-280985C0034F}"/>
          </ac:graphicFrameMkLst>
        </pc:graphicFrameChg>
      </pc:sldChg>
      <pc:sldChg chg="addSp delSp modSp add mod setBg modAnim">
        <pc:chgData name="Bill Moore" userId="3561991e648f7370" providerId="LiveId" clId="{2E04483A-63C5-4227-BECC-6ECDA4D6382C}" dt="2024-07-23T17:31:55.875" v="2930" actId="1076"/>
        <pc:sldMkLst>
          <pc:docMk/>
          <pc:sldMk cId="1301544312" sldId="280"/>
        </pc:sldMkLst>
        <pc:spChg chg="mod">
          <ac:chgData name="Bill Moore" userId="3561991e648f7370" providerId="LiveId" clId="{2E04483A-63C5-4227-BECC-6ECDA4D6382C}" dt="2024-07-20T01:45:56.393" v="2855" actId="207"/>
          <ac:spMkLst>
            <pc:docMk/>
            <pc:sldMk cId="1301544312" sldId="280"/>
            <ac:spMk id="2" creationId="{5FF6ECBF-77D0-140A-C879-54CB11D5D6B5}"/>
          </ac:spMkLst>
        </pc:spChg>
        <pc:spChg chg="mod">
          <ac:chgData name="Bill Moore" userId="3561991e648f7370" providerId="LiveId" clId="{2E04483A-63C5-4227-BECC-6ECDA4D6382C}" dt="2024-07-20T01:44:06.867" v="2842" actId="1036"/>
          <ac:spMkLst>
            <pc:docMk/>
            <pc:sldMk cId="1301544312" sldId="280"/>
            <ac:spMk id="4" creationId="{636929C5-DFA3-BE46-7F89-C20C613E5069}"/>
          </ac:spMkLst>
        </pc:spChg>
        <pc:spChg chg="add mod">
          <ac:chgData name="Bill Moore" userId="3561991e648f7370" providerId="LiveId" clId="{2E04483A-63C5-4227-BECC-6ECDA4D6382C}" dt="2024-07-20T01:44:06.867" v="2842" actId="1036"/>
          <ac:spMkLst>
            <pc:docMk/>
            <pc:sldMk cId="1301544312" sldId="280"/>
            <ac:spMk id="5" creationId="{DE7BC876-196A-F2E6-C5AC-713507E667DF}"/>
          </ac:spMkLst>
        </pc:spChg>
        <pc:spChg chg="add mod">
          <ac:chgData name="Bill Moore" userId="3561991e648f7370" providerId="LiveId" clId="{2E04483A-63C5-4227-BECC-6ECDA4D6382C}" dt="2024-07-20T01:44:06.867" v="2842" actId="1036"/>
          <ac:spMkLst>
            <pc:docMk/>
            <pc:sldMk cId="1301544312" sldId="280"/>
            <ac:spMk id="6" creationId="{645C457A-2BCF-AC45-C88D-B28C6AFEDFF4}"/>
          </ac:spMkLst>
        </pc:spChg>
        <pc:spChg chg="add mod">
          <ac:chgData name="Bill Moore" userId="3561991e648f7370" providerId="LiveId" clId="{2E04483A-63C5-4227-BECC-6ECDA4D6382C}" dt="2024-07-20T01:44:06.867" v="2842" actId="1036"/>
          <ac:spMkLst>
            <pc:docMk/>
            <pc:sldMk cId="1301544312" sldId="280"/>
            <ac:spMk id="7" creationId="{8D9371E2-24E9-EF92-5CA8-6E4FFA2CF359}"/>
          </ac:spMkLst>
        </pc:spChg>
        <pc:spChg chg="add mod">
          <ac:chgData name="Bill Moore" userId="3561991e648f7370" providerId="LiveId" clId="{2E04483A-63C5-4227-BECC-6ECDA4D6382C}" dt="2024-07-20T01:44:06.867" v="2842" actId="1036"/>
          <ac:spMkLst>
            <pc:docMk/>
            <pc:sldMk cId="1301544312" sldId="280"/>
            <ac:spMk id="8" creationId="{C7339332-87E6-BA2A-ABC5-9D28D8EA2BDD}"/>
          </ac:spMkLst>
        </pc:spChg>
        <pc:spChg chg="mod">
          <ac:chgData name="Bill Moore" userId="3561991e648f7370" providerId="LiveId" clId="{2E04483A-63C5-4227-BECC-6ECDA4D6382C}" dt="2024-07-23T17:31:42.287" v="2928"/>
          <ac:spMkLst>
            <pc:docMk/>
            <pc:sldMk cId="1301544312" sldId="280"/>
            <ac:spMk id="16" creationId="{4B149197-6983-41CA-5078-6FC9C5724597}"/>
          </ac:spMkLst>
        </pc:spChg>
        <pc:spChg chg="mod">
          <ac:chgData name="Bill Moore" userId="3561991e648f7370" providerId="LiveId" clId="{2E04483A-63C5-4227-BECC-6ECDA4D6382C}" dt="2024-07-23T17:31:42.287" v="2928"/>
          <ac:spMkLst>
            <pc:docMk/>
            <pc:sldMk cId="1301544312" sldId="280"/>
            <ac:spMk id="17" creationId="{D00CB0DA-DA74-4F96-73DF-AEE4A05C33BD}"/>
          </ac:spMkLst>
        </pc:spChg>
        <pc:spChg chg="mod">
          <ac:chgData name="Bill Moore" userId="3561991e648f7370" providerId="LiveId" clId="{2E04483A-63C5-4227-BECC-6ECDA4D6382C}" dt="2024-07-23T17:31:42.287" v="2928"/>
          <ac:spMkLst>
            <pc:docMk/>
            <pc:sldMk cId="1301544312" sldId="280"/>
            <ac:spMk id="18" creationId="{261D8BA5-6D45-EFCC-1BAB-9F4D7BC2AD5D}"/>
          </ac:spMkLst>
        </pc:spChg>
        <pc:spChg chg="mod">
          <ac:chgData name="Bill Moore" userId="3561991e648f7370" providerId="LiveId" clId="{2E04483A-63C5-4227-BECC-6ECDA4D6382C}" dt="2024-07-23T17:31:42.287" v="2928"/>
          <ac:spMkLst>
            <pc:docMk/>
            <pc:sldMk cId="1301544312" sldId="280"/>
            <ac:spMk id="19" creationId="{2EB8A04D-D94F-B8CD-0AF5-F3D4903FE8AE}"/>
          </ac:spMkLst>
        </pc:spChg>
        <pc:grpChg chg="add mod">
          <ac:chgData name="Bill Moore" userId="3561991e648f7370" providerId="LiveId" clId="{2E04483A-63C5-4227-BECC-6ECDA4D6382C}" dt="2024-07-23T17:31:55.875" v="2930" actId="1076"/>
          <ac:grpSpMkLst>
            <pc:docMk/>
            <pc:sldMk cId="1301544312" sldId="280"/>
            <ac:grpSpMk id="10" creationId="{428ED193-4C33-6D36-06AE-6F3FA48C64E5}"/>
          </ac:grpSpMkLst>
        </pc:grpChg>
        <pc:grpChg chg="del">
          <ac:chgData name="Bill Moore" userId="3561991e648f7370" providerId="LiveId" clId="{2E04483A-63C5-4227-BECC-6ECDA4D6382C}" dt="2024-07-23T17:31:46.490" v="2929" actId="478"/>
          <ac:grpSpMkLst>
            <pc:docMk/>
            <pc:sldMk cId="1301544312" sldId="280"/>
            <ac:grpSpMk id="14" creationId="{92009A4B-1261-3630-6860-77F87E39FB05}"/>
          </ac:grpSpMkLst>
        </pc:grpChg>
        <pc:graphicFrameChg chg="mod">
          <ac:chgData name="Bill Moore" userId="3561991e648f7370" providerId="LiveId" clId="{2E04483A-63C5-4227-BECC-6ECDA4D6382C}" dt="2024-07-23T17:31:42.287" v="2928"/>
          <ac:graphicFrameMkLst>
            <pc:docMk/>
            <pc:sldMk cId="1301544312" sldId="280"/>
            <ac:graphicFrameMk id="15" creationId="{66F88B93-68C5-587C-1CC2-4726777533DB}"/>
          </ac:graphicFrameMkLst>
        </pc:graphicFrameChg>
      </pc:sldChg>
      <pc:sldChg chg="addSp delSp modSp add mod modTransition setBg addAnim delAnim modAnim">
        <pc:chgData name="Bill Moore" userId="3561991e648f7370" providerId="LiveId" clId="{2E04483A-63C5-4227-BECC-6ECDA4D6382C}" dt="2024-07-20T01:46:21.531" v="2857" actId="207"/>
        <pc:sldMkLst>
          <pc:docMk/>
          <pc:sldMk cId="3363296318" sldId="281"/>
        </pc:sldMkLst>
        <pc:spChg chg="mod">
          <ac:chgData name="Bill Moore" userId="3561991e648f7370" providerId="LiveId" clId="{2E04483A-63C5-4227-BECC-6ECDA4D6382C}" dt="2024-07-20T01:46:01.478" v="2856" actId="207"/>
          <ac:spMkLst>
            <pc:docMk/>
            <pc:sldMk cId="3363296318" sldId="281"/>
            <ac:spMk id="2" creationId="{5FF6ECBF-77D0-140A-C879-54CB11D5D6B5}"/>
          </ac:spMkLst>
        </pc:spChg>
        <pc:spChg chg="del">
          <ac:chgData name="Bill Moore" userId="3561991e648f7370" providerId="LiveId" clId="{2E04483A-63C5-4227-BECC-6ECDA4D6382C}" dt="2024-07-19T20:15:47.907" v="522" actId="478"/>
          <ac:spMkLst>
            <pc:docMk/>
            <pc:sldMk cId="3363296318" sldId="281"/>
            <ac:spMk id="3" creationId="{4681EBF5-0546-9C8A-F3DD-4FB6759A4BFE}"/>
          </ac:spMkLst>
        </pc:spChg>
        <pc:spChg chg="mod">
          <ac:chgData name="Bill Moore" userId="3561991e648f7370" providerId="LiveId" clId="{2E04483A-63C5-4227-BECC-6ECDA4D6382C}" dt="2024-07-20T01:46:21.531" v="2857" actId="207"/>
          <ac:spMkLst>
            <pc:docMk/>
            <pc:sldMk cId="3363296318" sldId="281"/>
            <ac:spMk id="5" creationId="{B457097E-A539-7BBE-E008-F41DE911BFD1}"/>
          </ac:spMkLst>
        </pc:spChg>
        <pc:spChg chg="add mod">
          <ac:chgData name="Bill Moore" userId="3561991e648f7370" providerId="LiveId" clId="{2E04483A-63C5-4227-BECC-6ECDA4D6382C}" dt="2024-07-19T20:17:46.475" v="554" actId="1076"/>
          <ac:spMkLst>
            <pc:docMk/>
            <pc:sldMk cId="3363296318" sldId="281"/>
            <ac:spMk id="6" creationId="{C2EF86E1-01F7-AFAC-91AC-B8A3FF1EB7C3}"/>
          </ac:spMkLst>
        </pc:spChg>
        <pc:spChg chg="add del mod">
          <ac:chgData name="Bill Moore" userId="3561991e648f7370" providerId="LiveId" clId="{2E04483A-63C5-4227-BECC-6ECDA4D6382C}" dt="2024-07-19T20:57:27.355" v="599" actId="6549"/>
          <ac:spMkLst>
            <pc:docMk/>
            <pc:sldMk cId="3363296318" sldId="281"/>
            <ac:spMk id="7" creationId="{32C42A42-A677-A07E-84F6-956E51895674}"/>
          </ac:spMkLst>
        </pc:spChg>
        <pc:spChg chg="del">
          <ac:chgData name="Bill Moore" userId="3561991e648f7370" providerId="LiveId" clId="{2E04483A-63C5-4227-BECC-6ECDA4D6382C}" dt="2024-07-19T20:15:46.168" v="521" actId="478"/>
          <ac:spMkLst>
            <pc:docMk/>
            <pc:sldMk cId="3363296318" sldId="281"/>
            <ac:spMk id="11" creationId="{6B8320C4-B8B1-3A3D-80F6-DAB186F74ED2}"/>
          </ac:spMkLst>
        </pc:spChg>
        <pc:spChg chg="del">
          <ac:chgData name="Bill Moore" userId="3561991e648f7370" providerId="LiveId" clId="{2E04483A-63C5-4227-BECC-6ECDA4D6382C}" dt="2024-07-19T20:15:50.633" v="523" actId="478"/>
          <ac:spMkLst>
            <pc:docMk/>
            <pc:sldMk cId="3363296318" sldId="281"/>
            <ac:spMk id="12" creationId="{B614BBFE-7F83-63DE-D089-AF8F4E963E13}"/>
          </ac:spMkLst>
        </pc:spChg>
        <pc:spChg chg="del mod">
          <ac:chgData name="Bill Moore" userId="3561991e648f7370" providerId="LiveId" clId="{2E04483A-63C5-4227-BECC-6ECDA4D6382C}" dt="2024-07-19T20:17:07.571" v="546" actId="478"/>
          <ac:spMkLst>
            <pc:docMk/>
            <pc:sldMk cId="3363296318" sldId="281"/>
            <ac:spMk id="13" creationId="{5F153CFE-74C3-32D9-4F6D-16FCCD53EB10}"/>
          </ac:spMkLst>
        </pc:spChg>
        <pc:spChg chg="del mod">
          <ac:chgData name="Bill Moore" userId="3561991e648f7370" providerId="LiveId" clId="{2E04483A-63C5-4227-BECC-6ECDA4D6382C}" dt="2024-07-19T20:17:15.626" v="549" actId="478"/>
          <ac:spMkLst>
            <pc:docMk/>
            <pc:sldMk cId="3363296318" sldId="281"/>
            <ac:spMk id="18" creationId="{0765265C-4141-0D4D-2F4A-485ECAFD9148}"/>
          </ac:spMkLst>
        </pc:spChg>
        <pc:spChg chg="del">
          <ac:chgData name="Bill Moore" userId="3561991e648f7370" providerId="LiveId" clId="{2E04483A-63C5-4227-BECC-6ECDA4D6382C}" dt="2024-07-19T20:15:57.183" v="526" actId="478"/>
          <ac:spMkLst>
            <pc:docMk/>
            <pc:sldMk cId="3363296318" sldId="281"/>
            <ac:spMk id="19" creationId="{9D092450-1C54-6641-F90E-1045AE4E69EA}"/>
          </ac:spMkLst>
        </pc:spChg>
        <pc:spChg chg="del mod">
          <ac:chgData name="Bill Moore" userId="3561991e648f7370" providerId="LiveId" clId="{2E04483A-63C5-4227-BECC-6ECDA4D6382C}" dt="2024-07-19T20:17:10.354" v="547" actId="478"/>
          <ac:spMkLst>
            <pc:docMk/>
            <pc:sldMk cId="3363296318" sldId="281"/>
            <ac:spMk id="20" creationId="{CDF2D6A7-1722-A857-6C58-4E1F8C16469D}"/>
          </ac:spMkLst>
        </pc:spChg>
        <pc:spChg chg="del mod">
          <ac:chgData name="Bill Moore" userId="3561991e648f7370" providerId="LiveId" clId="{2E04483A-63C5-4227-BECC-6ECDA4D6382C}" dt="2024-07-19T20:17:12.215" v="548" actId="478"/>
          <ac:spMkLst>
            <pc:docMk/>
            <pc:sldMk cId="3363296318" sldId="281"/>
            <ac:spMk id="21" creationId="{BF6D7A25-6B8B-B2C5-F697-74C210BE30AD}"/>
          </ac:spMkLst>
        </pc:spChg>
        <pc:spChg chg="add del mod ord">
          <ac:chgData name="Bill Moore" userId="3561991e648f7370" providerId="LiveId" clId="{2E04483A-63C5-4227-BECC-6ECDA4D6382C}" dt="2024-07-19T20:57:12.243" v="596" actId="478"/>
          <ac:spMkLst>
            <pc:docMk/>
            <pc:sldMk cId="3363296318" sldId="281"/>
            <ac:spMk id="30" creationId="{7829FB7C-1E10-5412-98AD-098ABC5BCF49}"/>
          </ac:spMkLst>
        </pc:spChg>
        <pc:spChg chg="del">
          <ac:chgData name="Bill Moore" userId="3561991e648f7370" providerId="LiveId" clId="{2E04483A-63C5-4227-BECC-6ECDA4D6382C}" dt="2024-07-19T20:15:59.619" v="528" actId="478"/>
          <ac:spMkLst>
            <pc:docMk/>
            <pc:sldMk cId="3363296318" sldId="281"/>
            <ac:spMk id="31" creationId="{92BC16EC-80DD-E822-F3CA-58A84F379C47}"/>
          </ac:spMkLst>
        </pc:spChg>
        <pc:spChg chg="del">
          <ac:chgData name="Bill Moore" userId="3561991e648f7370" providerId="LiveId" clId="{2E04483A-63C5-4227-BECC-6ECDA4D6382C}" dt="2024-07-19T20:16:45.163" v="540" actId="478"/>
          <ac:spMkLst>
            <pc:docMk/>
            <pc:sldMk cId="3363296318" sldId="281"/>
            <ac:spMk id="32" creationId="{D0E35D55-CB4A-F4BC-5529-4ECCD49F0D5C}"/>
          </ac:spMkLst>
        </pc:spChg>
        <pc:spChg chg="del">
          <ac:chgData name="Bill Moore" userId="3561991e648f7370" providerId="LiveId" clId="{2E04483A-63C5-4227-BECC-6ECDA4D6382C}" dt="2024-07-19T20:16:46.646" v="541" actId="478"/>
          <ac:spMkLst>
            <pc:docMk/>
            <pc:sldMk cId="3363296318" sldId="281"/>
            <ac:spMk id="33" creationId="{164C26AC-798F-7CE0-B307-E9CF3A79AA9D}"/>
          </ac:spMkLst>
        </pc:spChg>
        <pc:spChg chg="del">
          <ac:chgData name="Bill Moore" userId="3561991e648f7370" providerId="LiveId" clId="{2E04483A-63C5-4227-BECC-6ECDA4D6382C}" dt="2024-07-19T20:16:41.402" v="538" actId="478"/>
          <ac:spMkLst>
            <pc:docMk/>
            <pc:sldMk cId="3363296318" sldId="281"/>
            <ac:spMk id="34" creationId="{02D61251-B489-AAC0-3797-62606A6D0206}"/>
          </ac:spMkLst>
        </pc:spChg>
        <pc:spChg chg="del">
          <ac:chgData name="Bill Moore" userId="3561991e648f7370" providerId="LiveId" clId="{2E04483A-63C5-4227-BECC-6ECDA4D6382C}" dt="2024-07-19T20:16:43.414" v="539" actId="478"/>
          <ac:spMkLst>
            <pc:docMk/>
            <pc:sldMk cId="3363296318" sldId="281"/>
            <ac:spMk id="35" creationId="{2FDDC46F-92BF-5F70-83E5-9720884AF089}"/>
          </ac:spMkLst>
        </pc:spChg>
        <pc:spChg chg="del">
          <ac:chgData name="Bill Moore" userId="3561991e648f7370" providerId="LiveId" clId="{2E04483A-63C5-4227-BECC-6ECDA4D6382C}" dt="2024-07-19T20:16:09.764" v="533" actId="478"/>
          <ac:spMkLst>
            <pc:docMk/>
            <pc:sldMk cId="3363296318" sldId="281"/>
            <ac:spMk id="37" creationId="{F532C444-0292-CF3B-69C0-8B73B295161E}"/>
          </ac:spMkLst>
        </pc:spChg>
        <pc:spChg chg="del">
          <ac:chgData name="Bill Moore" userId="3561991e648f7370" providerId="LiveId" clId="{2E04483A-63C5-4227-BECC-6ECDA4D6382C}" dt="2024-07-19T20:16:09.764" v="533" actId="478"/>
          <ac:spMkLst>
            <pc:docMk/>
            <pc:sldMk cId="3363296318" sldId="281"/>
            <ac:spMk id="40" creationId="{DAF4DD1A-FE54-3672-FD4B-32B5717DBD02}"/>
          </ac:spMkLst>
        </pc:spChg>
        <pc:grpChg chg="del">
          <ac:chgData name="Bill Moore" userId="3561991e648f7370" providerId="LiveId" clId="{2E04483A-63C5-4227-BECC-6ECDA4D6382C}" dt="2024-07-19T20:15:58.432" v="527" actId="478"/>
          <ac:grpSpMkLst>
            <pc:docMk/>
            <pc:sldMk cId="3363296318" sldId="281"/>
            <ac:grpSpMk id="29" creationId="{AADDBC2A-924B-5BE2-1D04-5723E795E1DA}"/>
          </ac:grpSpMkLst>
        </pc:grpChg>
        <pc:picChg chg="add mod ord">
          <ac:chgData name="Bill Moore" userId="3561991e648f7370" providerId="LiveId" clId="{2E04483A-63C5-4227-BECC-6ECDA4D6382C}" dt="2024-07-19T20:17:54.797" v="556" actId="1076"/>
          <ac:picMkLst>
            <pc:docMk/>
            <pc:sldMk cId="3363296318" sldId="281"/>
            <ac:picMk id="4" creationId="{DEE28E95-B967-E05E-6B2C-A3DA557C44F6}"/>
          </ac:picMkLst>
        </pc:picChg>
        <pc:picChg chg="add mod">
          <ac:chgData name="Bill Moore" userId="3561991e648f7370" providerId="LiveId" clId="{2E04483A-63C5-4227-BECC-6ECDA4D6382C}" dt="2024-07-19T20:20:53.258" v="578" actId="1076"/>
          <ac:picMkLst>
            <pc:docMk/>
            <pc:sldMk cId="3363296318" sldId="281"/>
            <ac:picMk id="8" creationId="{8C1DF8F7-FE14-D5A2-0E3E-0A7D990D8ED2}"/>
          </ac:picMkLst>
        </pc:picChg>
        <pc:picChg chg="add mod">
          <ac:chgData name="Bill Moore" userId="3561991e648f7370" providerId="LiveId" clId="{2E04483A-63C5-4227-BECC-6ECDA4D6382C}" dt="2024-07-19T21:00:18.505" v="606" actId="1076"/>
          <ac:picMkLst>
            <pc:docMk/>
            <pc:sldMk cId="3363296318" sldId="281"/>
            <ac:picMk id="9" creationId="{36F1C8AE-46DF-FC31-8BC7-AC183C1892F0}"/>
          </ac:picMkLst>
        </pc:picChg>
        <pc:picChg chg="del">
          <ac:chgData name="Bill Moore" userId="3561991e648f7370" providerId="LiveId" clId="{2E04483A-63C5-4227-BECC-6ECDA4D6382C}" dt="2024-07-19T20:16:05.077" v="532" actId="478"/>
          <ac:picMkLst>
            <pc:docMk/>
            <pc:sldMk cId="3363296318" sldId="281"/>
            <ac:picMk id="17" creationId="{D1DF53B3-0EED-DA5B-70EC-800A1C4D72B2}"/>
          </ac:picMkLst>
        </pc:picChg>
        <pc:picChg chg="del">
          <ac:chgData name="Bill Moore" userId="3561991e648f7370" providerId="LiveId" clId="{2E04483A-63C5-4227-BECC-6ECDA4D6382C}" dt="2024-07-19T20:16:01.343" v="530" actId="478"/>
          <ac:picMkLst>
            <pc:docMk/>
            <pc:sldMk cId="3363296318" sldId="281"/>
            <ac:picMk id="36" creationId="{D077A6CA-AB70-3BF4-0D35-C423817EBEE7}"/>
          </ac:picMkLst>
        </pc:picChg>
        <pc:picChg chg="del">
          <ac:chgData name="Bill Moore" userId="3561991e648f7370" providerId="LiveId" clId="{2E04483A-63C5-4227-BECC-6ECDA4D6382C}" dt="2024-07-19T20:16:02.709" v="531" actId="478"/>
          <ac:picMkLst>
            <pc:docMk/>
            <pc:sldMk cId="3363296318" sldId="281"/>
            <ac:picMk id="38" creationId="{F0BF44E8-D05F-982D-5421-601CB940ADBA}"/>
          </ac:picMkLst>
        </pc:picChg>
        <pc:picChg chg="del">
          <ac:chgData name="Bill Moore" userId="3561991e648f7370" providerId="LiveId" clId="{2E04483A-63C5-4227-BECC-6ECDA4D6382C}" dt="2024-07-19T20:16:00.526" v="529" actId="478"/>
          <ac:picMkLst>
            <pc:docMk/>
            <pc:sldMk cId="3363296318" sldId="281"/>
            <ac:picMk id="39" creationId="{78BD0CCE-1EFA-DC5F-419A-56F62726EF53}"/>
          </ac:picMkLst>
        </pc:picChg>
      </pc:sldChg>
      <pc:sldChg chg="addSp delSp modSp add mod setBg">
        <pc:chgData name="Bill Moore" userId="3561991e648f7370" providerId="LiveId" clId="{2E04483A-63C5-4227-BECC-6ECDA4D6382C}" dt="2024-07-20T01:50:27.055" v="2861"/>
        <pc:sldMkLst>
          <pc:docMk/>
          <pc:sldMk cId="779957162" sldId="282"/>
        </pc:sldMkLst>
        <pc:spChg chg="mod">
          <ac:chgData name="Bill Moore" userId="3561991e648f7370" providerId="LiveId" clId="{2E04483A-63C5-4227-BECC-6ECDA4D6382C}" dt="2024-07-19T22:52:07.475" v="640" actId="207"/>
          <ac:spMkLst>
            <pc:docMk/>
            <pc:sldMk cId="779957162" sldId="282"/>
            <ac:spMk id="2" creationId="{5FF6ECBF-77D0-140A-C879-54CB11D5D6B5}"/>
          </ac:spMkLst>
        </pc:spChg>
        <pc:spChg chg="del">
          <ac:chgData name="Bill Moore" userId="3561991e648f7370" providerId="LiveId" clId="{2E04483A-63C5-4227-BECC-6ECDA4D6382C}" dt="2024-07-19T22:49:33.009" v="628" actId="478"/>
          <ac:spMkLst>
            <pc:docMk/>
            <pc:sldMk cId="779957162" sldId="282"/>
            <ac:spMk id="5" creationId="{B457097E-A539-7BBE-E008-F41DE911BFD1}"/>
          </ac:spMkLst>
        </pc:spChg>
        <pc:spChg chg="mod">
          <ac:chgData name="Bill Moore" userId="3561991e648f7370" providerId="LiveId" clId="{2E04483A-63C5-4227-BECC-6ECDA4D6382C}" dt="2024-07-20T01:50:27.055" v="2861"/>
          <ac:spMkLst>
            <pc:docMk/>
            <pc:sldMk cId="779957162" sldId="282"/>
            <ac:spMk id="6" creationId="{F3053017-6C1D-F2C6-9F5A-46B11C1BD9A9}"/>
          </ac:spMkLst>
        </pc:spChg>
        <pc:spChg chg="mod">
          <ac:chgData name="Bill Moore" userId="3561991e648f7370" providerId="LiveId" clId="{2E04483A-63C5-4227-BECC-6ECDA4D6382C}" dt="2024-07-20T01:50:27.055" v="2861"/>
          <ac:spMkLst>
            <pc:docMk/>
            <pc:sldMk cId="779957162" sldId="282"/>
            <ac:spMk id="7" creationId="{D2408D50-A509-BEA1-A7CC-A71702B187A4}"/>
          </ac:spMkLst>
        </pc:spChg>
        <pc:spChg chg="mod">
          <ac:chgData name="Bill Moore" userId="3561991e648f7370" providerId="LiveId" clId="{2E04483A-63C5-4227-BECC-6ECDA4D6382C}" dt="2024-07-20T01:50:27.055" v="2861"/>
          <ac:spMkLst>
            <pc:docMk/>
            <pc:sldMk cId="779957162" sldId="282"/>
            <ac:spMk id="8" creationId="{8D5FF20D-08E8-3E4C-0AE9-880868467EED}"/>
          </ac:spMkLst>
        </pc:spChg>
        <pc:grpChg chg="add mod">
          <ac:chgData name="Bill Moore" userId="3561991e648f7370" providerId="LiveId" clId="{2E04483A-63C5-4227-BECC-6ECDA4D6382C}" dt="2024-07-20T01:50:27.055" v="2861"/>
          <ac:grpSpMkLst>
            <pc:docMk/>
            <pc:sldMk cId="779957162" sldId="282"/>
            <ac:grpSpMk id="3" creationId="{EFC5AE59-621D-1515-7A28-A5BB46B5E153}"/>
          </ac:grpSpMkLst>
        </pc:grpChg>
        <pc:picChg chg="mod">
          <ac:chgData name="Bill Moore" userId="3561991e648f7370" providerId="LiveId" clId="{2E04483A-63C5-4227-BECC-6ECDA4D6382C}" dt="2024-07-19T22:48:53.819" v="626" actId="14826"/>
          <ac:picMkLst>
            <pc:docMk/>
            <pc:sldMk cId="779957162" sldId="282"/>
            <ac:picMk id="4" creationId="{B5146746-7388-6EB6-FE67-5B92F4B6CC41}"/>
          </ac:picMkLst>
        </pc:picChg>
      </pc:sldChg>
      <pc:sldChg chg="addSp delSp modSp add mod modTransition modAnim">
        <pc:chgData name="Bill Moore" userId="3561991e648f7370" providerId="LiveId" clId="{2E04483A-63C5-4227-BECC-6ECDA4D6382C}" dt="2024-07-20T01:46:31.023" v="2858" actId="207"/>
        <pc:sldMkLst>
          <pc:docMk/>
          <pc:sldMk cId="3021442053" sldId="283"/>
        </pc:sldMkLst>
        <pc:spChg chg="mod">
          <ac:chgData name="Bill Moore" userId="3561991e648f7370" providerId="LiveId" clId="{2E04483A-63C5-4227-BECC-6ECDA4D6382C}" dt="2024-07-20T01:46:31.023" v="2858" actId="207"/>
          <ac:spMkLst>
            <pc:docMk/>
            <pc:sldMk cId="3021442053" sldId="283"/>
            <ac:spMk id="2" creationId="{5FF6ECBF-77D0-140A-C879-54CB11D5D6B5}"/>
          </ac:spMkLst>
        </pc:spChg>
        <pc:picChg chg="add mod">
          <ac:chgData name="Bill Moore" userId="3561991e648f7370" providerId="LiveId" clId="{2E04483A-63C5-4227-BECC-6ECDA4D6382C}" dt="2024-07-19T20:55:53.986" v="589" actId="14100"/>
          <ac:picMkLst>
            <pc:docMk/>
            <pc:sldMk cId="3021442053" sldId="283"/>
            <ac:picMk id="3" creationId="{8E889085-43D0-CA85-1E47-6ECFAFD49D79}"/>
          </ac:picMkLst>
        </pc:picChg>
        <pc:picChg chg="del">
          <ac:chgData name="Bill Moore" userId="3561991e648f7370" providerId="LiveId" clId="{2E04483A-63C5-4227-BECC-6ECDA4D6382C}" dt="2024-07-19T20:55:46.277" v="587" actId="478"/>
          <ac:picMkLst>
            <pc:docMk/>
            <pc:sldMk cId="3021442053" sldId="283"/>
            <ac:picMk id="4" creationId="{DEE28E95-B967-E05E-6B2C-A3DA557C44F6}"/>
          </ac:picMkLst>
        </pc:picChg>
        <pc:picChg chg="add mod">
          <ac:chgData name="Bill Moore" userId="3561991e648f7370" providerId="LiveId" clId="{2E04483A-63C5-4227-BECC-6ECDA4D6382C}" dt="2024-07-19T21:00:42.158" v="609" actId="1076"/>
          <ac:picMkLst>
            <pc:docMk/>
            <pc:sldMk cId="3021442053" sldId="283"/>
            <ac:picMk id="9" creationId="{3DC79DD3-0186-8AB6-0FCA-F4E7AC8C9F33}"/>
          </ac:picMkLst>
        </pc:picChg>
      </pc:sldChg>
      <pc:sldChg chg="addSp delSp modSp add mod modTransition">
        <pc:chgData name="Bill Moore" userId="3561991e648f7370" providerId="LiveId" clId="{2E04483A-63C5-4227-BECC-6ECDA4D6382C}" dt="2024-07-19T23:16:33.966" v="762" actId="1076"/>
        <pc:sldMkLst>
          <pc:docMk/>
          <pc:sldMk cId="401859678" sldId="284"/>
        </pc:sldMkLst>
        <pc:spChg chg="mod">
          <ac:chgData name="Bill Moore" userId="3561991e648f7370" providerId="LiveId" clId="{2E04483A-63C5-4227-BECC-6ECDA4D6382C}" dt="2024-07-19T22:52:17.594" v="642" actId="207"/>
          <ac:spMkLst>
            <pc:docMk/>
            <pc:sldMk cId="401859678" sldId="284"/>
            <ac:spMk id="2" creationId="{5FF6ECBF-77D0-140A-C879-54CB11D5D6B5}"/>
          </ac:spMkLst>
        </pc:spChg>
        <pc:spChg chg="mod">
          <ac:chgData name="Bill Moore" userId="3561991e648f7370" providerId="LiveId" clId="{2E04483A-63C5-4227-BECC-6ECDA4D6382C}" dt="2024-07-19T22:53:03.724" v="647" actId="20577"/>
          <ac:spMkLst>
            <pc:docMk/>
            <pc:sldMk cId="401859678" sldId="284"/>
            <ac:spMk id="5" creationId="{B457097E-A539-7BBE-E008-F41DE911BFD1}"/>
          </ac:spMkLst>
        </pc:spChg>
        <pc:spChg chg="mod">
          <ac:chgData name="Bill Moore" userId="3561991e648f7370" providerId="LiveId" clId="{2E04483A-63C5-4227-BECC-6ECDA4D6382C}" dt="2024-07-19T23:02:42.448" v="726"/>
          <ac:spMkLst>
            <pc:docMk/>
            <pc:sldMk cId="401859678" sldId="284"/>
            <ac:spMk id="6" creationId="{90191134-9D35-79E3-5E31-0054727D0109}"/>
          </ac:spMkLst>
        </pc:spChg>
        <pc:spChg chg="mod">
          <ac:chgData name="Bill Moore" userId="3561991e648f7370" providerId="LiveId" clId="{2E04483A-63C5-4227-BECC-6ECDA4D6382C}" dt="2024-07-19T23:02:42.448" v="726"/>
          <ac:spMkLst>
            <pc:docMk/>
            <pc:sldMk cId="401859678" sldId="284"/>
            <ac:spMk id="7" creationId="{520AD835-330E-A322-4C75-1C6498FCC41F}"/>
          </ac:spMkLst>
        </pc:spChg>
        <pc:spChg chg="mod">
          <ac:chgData name="Bill Moore" userId="3561991e648f7370" providerId="LiveId" clId="{2E04483A-63C5-4227-BECC-6ECDA4D6382C}" dt="2024-07-19T23:02:42.448" v="726"/>
          <ac:spMkLst>
            <pc:docMk/>
            <pc:sldMk cId="401859678" sldId="284"/>
            <ac:spMk id="8" creationId="{B962CFAE-DC97-1CEE-DB5F-A6A17A0E53CE}"/>
          </ac:spMkLst>
        </pc:spChg>
        <pc:grpChg chg="add del mod">
          <ac:chgData name="Bill Moore" userId="3561991e648f7370" providerId="LiveId" clId="{2E04483A-63C5-4227-BECC-6ECDA4D6382C}" dt="2024-07-19T23:13:31.137" v="748" actId="478"/>
          <ac:grpSpMkLst>
            <pc:docMk/>
            <pc:sldMk cId="401859678" sldId="284"/>
            <ac:grpSpMk id="3" creationId="{B5827B33-FCA8-B26C-B6DE-C3BC662E7727}"/>
          </ac:grpSpMkLst>
        </pc:grpChg>
        <pc:grpChg chg="add mod">
          <ac:chgData name="Bill Moore" userId="3561991e648f7370" providerId="LiveId" clId="{2E04483A-63C5-4227-BECC-6ECDA4D6382C}" dt="2024-07-19T23:16:33.966" v="762" actId="1076"/>
          <ac:grpSpMkLst>
            <pc:docMk/>
            <pc:sldMk cId="401859678" sldId="284"/>
            <ac:grpSpMk id="11" creationId="{0382C011-8203-217F-D195-B50BA9D4E2AC}"/>
          </ac:grpSpMkLst>
        </pc:grpChg>
        <pc:picChg chg="del">
          <ac:chgData name="Bill Moore" userId="3561991e648f7370" providerId="LiveId" clId="{2E04483A-63C5-4227-BECC-6ECDA4D6382C}" dt="2024-07-19T23:03:21.461" v="728" actId="478"/>
          <ac:picMkLst>
            <pc:docMk/>
            <pc:sldMk cId="401859678" sldId="284"/>
            <ac:picMk id="4" creationId="{B5146746-7388-6EB6-FE67-5B92F4B6CC41}"/>
          </ac:picMkLst>
        </pc:picChg>
        <pc:picChg chg="add mod">
          <ac:chgData name="Bill Moore" userId="3561991e648f7370" providerId="LiveId" clId="{2E04483A-63C5-4227-BECC-6ECDA4D6382C}" dt="2024-07-19T23:05:33.399" v="736" actId="1076"/>
          <ac:picMkLst>
            <pc:docMk/>
            <pc:sldMk cId="401859678" sldId="284"/>
            <ac:picMk id="9" creationId="{E1CC55B0-A54D-92F1-D576-A3783C096E9B}"/>
          </ac:picMkLst>
        </pc:picChg>
        <pc:picChg chg="add del mod">
          <ac:chgData name="Bill Moore" userId="3561991e648f7370" providerId="LiveId" clId="{2E04483A-63C5-4227-BECC-6ECDA4D6382C}" dt="2024-07-19T23:16:21.155" v="759" actId="478"/>
          <ac:picMkLst>
            <pc:docMk/>
            <pc:sldMk cId="401859678" sldId="284"/>
            <ac:picMk id="10" creationId="{A996A6F9-562A-0E38-57B9-7A1AF5FE67D0}"/>
          </ac:picMkLst>
        </pc:picChg>
        <pc:picChg chg="mod">
          <ac:chgData name="Bill Moore" userId="3561991e648f7370" providerId="LiveId" clId="{2E04483A-63C5-4227-BECC-6ECDA4D6382C}" dt="2024-07-19T23:16:33.966" v="762" actId="1076"/>
          <ac:picMkLst>
            <pc:docMk/>
            <pc:sldMk cId="401859678" sldId="284"/>
            <ac:picMk id="12" creationId="{1A89291C-3069-B0CD-06E1-499180273E28}"/>
          </ac:picMkLst>
        </pc:picChg>
        <pc:picChg chg="mod">
          <ac:chgData name="Bill Moore" userId="3561991e648f7370" providerId="LiveId" clId="{2E04483A-63C5-4227-BECC-6ECDA4D6382C}" dt="2024-07-19T23:16:33.966" v="762" actId="1076"/>
          <ac:picMkLst>
            <pc:docMk/>
            <pc:sldMk cId="401859678" sldId="284"/>
            <ac:picMk id="13" creationId="{B7696854-053E-5CAE-6BEF-EC48FE464FC3}"/>
          </ac:picMkLst>
        </pc:picChg>
      </pc:sldChg>
      <pc:sldChg chg="addSp delSp modSp add del mod ord modTransition modAnim">
        <pc:chgData name="Bill Moore" userId="3561991e648f7370" providerId="LiveId" clId="{2E04483A-63C5-4227-BECC-6ECDA4D6382C}" dt="2024-07-20T01:50:35.442" v="2862" actId="47"/>
        <pc:sldMkLst>
          <pc:docMk/>
          <pc:sldMk cId="2245735627" sldId="285"/>
        </pc:sldMkLst>
        <pc:spChg chg="mod">
          <ac:chgData name="Bill Moore" userId="3561991e648f7370" providerId="LiveId" clId="{2E04483A-63C5-4227-BECC-6ECDA4D6382C}" dt="2024-07-19T22:52:13.056" v="641" actId="207"/>
          <ac:spMkLst>
            <pc:docMk/>
            <pc:sldMk cId="2245735627" sldId="285"/>
            <ac:spMk id="2" creationId="{5FF6ECBF-77D0-140A-C879-54CB11D5D6B5}"/>
          </ac:spMkLst>
        </pc:spChg>
        <pc:spChg chg="add del mod">
          <ac:chgData name="Bill Moore" userId="3561991e648f7370" providerId="LiveId" clId="{2E04483A-63C5-4227-BECC-6ECDA4D6382C}" dt="2024-07-20T01:50:07.640" v="2860" actId="478"/>
          <ac:spMkLst>
            <pc:docMk/>
            <pc:sldMk cId="2245735627" sldId="285"/>
            <ac:spMk id="5" creationId="{B457097E-A539-7BBE-E008-F41DE911BFD1}"/>
          </ac:spMkLst>
        </pc:spChg>
        <pc:spChg chg="mod">
          <ac:chgData name="Bill Moore" userId="3561991e648f7370" providerId="LiveId" clId="{2E04483A-63C5-4227-BECC-6ECDA4D6382C}" dt="2024-07-19T23:00:38.783" v="721"/>
          <ac:spMkLst>
            <pc:docMk/>
            <pc:sldMk cId="2245735627" sldId="285"/>
            <ac:spMk id="6" creationId="{BC578576-8E10-DDC3-8278-D279254DC7E9}"/>
          </ac:spMkLst>
        </pc:spChg>
        <pc:spChg chg="mod">
          <ac:chgData name="Bill Moore" userId="3561991e648f7370" providerId="LiveId" clId="{2E04483A-63C5-4227-BECC-6ECDA4D6382C}" dt="2024-07-19T23:00:38.783" v="721"/>
          <ac:spMkLst>
            <pc:docMk/>
            <pc:sldMk cId="2245735627" sldId="285"/>
            <ac:spMk id="7" creationId="{266B9F7A-7CFC-FD94-A1AE-A830AF1D81E7}"/>
          </ac:spMkLst>
        </pc:spChg>
        <pc:spChg chg="mod">
          <ac:chgData name="Bill Moore" userId="3561991e648f7370" providerId="LiveId" clId="{2E04483A-63C5-4227-BECC-6ECDA4D6382C}" dt="2024-07-19T23:00:38.783" v="721"/>
          <ac:spMkLst>
            <pc:docMk/>
            <pc:sldMk cId="2245735627" sldId="285"/>
            <ac:spMk id="8" creationId="{401FC352-E896-D2B1-7021-2B37E689EE83}"/>
          </ac:spMkLst>
        </pc:spChg>
        <pc:grpChg chg="add mod">
          <ac:chgData name="Bill Moore" userId="3561991e648f7370" providerId="LiveId" clId="{2E04483A-63C5-4227-BECC-6ECDA4D6382C}" dt="2024-07-19T23:00:49.024" v="725" actId="1076"/>
          <ac:grpSpMkLst>
            <pc:docMk/>
            <pc:sldMk cId="2245735627" sldId="285"/>
            <ac:grpSpMk id="3" creationId="{9CF185E3-ADFD-7169-FAA4-CF0167A1EBCB}"/>
          </ac:grpSpMkLst>
        </pc:grpChg>
      </pc:sldChg>
      <pc:sldChg chg="addSp delSp modSp add mod">
        <pc:chgData name="Bill Moore" userId="3561991e648f7370" providerId="LiveId" clId="{2E04483A-63C5-4227-BECC-6ECDA4D6382C}" dt="2024-07-19T23:05:38.267" v="737" actId="1076"/>
        <pc:sldMkLst>
          <pc:docMk/>
          <pc:sldMk cId="3975706903" sldId="286"/>
        </pc:sldMkLst>
        <pc:spChg chg="add mod">
          <ac:chgData name="Bill Moore" userId="3561991e648f7370" providerId="LiveId" clId="{2E04483A-63C5-4227-BECC-6ECDA4D6382C}" dt="2024-07-19T23:00:27.774" v="720" actId="164"/>
          <ac:spMkLst>
            <pc:docMk/>
            <pc:sldMk cId="3975706903" sldId="286"/>
            <ac:spMk id="3" creationId="{921EC76A-8AA9-FAD3-8BDD-1F294646DAAA}"/>
          </ac:spMkLst>
        </pc:spChg>
        <pc:spChg chg="add mod ord">
          <ac:chgData name="Bill Moore" userId="3561991e648f7370" providerId="LiveId" clId="{2E04483A-63C5-4227-BECC-6ECDA4D6382C}" dt="2024-07-19T23:00:27.774" v="720" actId="164"/>
          <ac:spMkLst>
            <pc:docMk/>
            <pc:sldMk cId="3975706903" sldId="286"/>
            <ac:spMk id="6" creationId="{33FDD61A-33C6-110D-FB55-14128AEA9840}"/>
          </ac:spMkLst>
        </pc:spChg>
        <pc:spChg chg="add mod">
          <ac:chgData name="Bill Moore" userId="3561991e648f7370" providerId="LiveId" clId="{2E04483A-63C5-4227-BECC-6ECDA4D6382C}" dt="2024-07-19T23:00:27.774" v="720" actId="164"/>
          <ac:spMkLst>
            <pc:docMk/>
            <pc:sldMk cId="3975706903" sldId="286"/>
            <ac:spMk id="7" creationId="{E87A49C4-E6C3-A4D2-4B25-F15EE879E948}"/>
          </ac:spMkLst>
        </pc:spChg>
        <pc:grpChg chg="add mod">
          <ac:chgData name="Bill Moore" userId="3561991e648f7370" providerId="LiveId" clId="{2E04483A-63C5-4227-BECC-6ECDA4D6382C}" dt="2024-07-19T23:00:27.774" v="720" actId="164"/>
          <ac:grpSpMkLst>
            <pc:docMk/>
            <pc:sldMk cId="3975706903" sldId="286"/>
            <ac:grpSpMk id="8" creationId="{E755676E-DB7C-37CB-CA5C-294A0680027A}"/>
          </ac:grpSpMkLst>
        </pc:grpChg>
        <pc:picChg chg="del mod">
          <ac:chgData name="Bill Moore" userId="3561991e648f7370" providerId="LiveId" clId="{2E04483A-63C5-4227-BECC-6ECDA4D6382C}" dt="2024-07-19T23:03:25.779" v="729" actId="478"/>
          <ac:picMkLst>
            <pc:docMk/>
            <pc:sldMk cId="3975706903" sldId="286"/>
            <ac:picMk id="4" creationId="{B5146746-7388-6EB6-FE67-5B92F4B6CC41}"/>
          </ac:picMkLst>
        </pc:picChg>
        <pc:picChg chg="add mod">
          <ac:chgData name="Bill Moore" userId="3561991e648f7370" providerId="LiveId" clId="{2E04483A-63C5-4227-BECC-6ECDA4D6382C}" dt="2024-07-19T23:05:38.267" v="737" actId="1076"/>
          <ac:picMkLst>
            <pc:docMk/>
            <pc:sldMk cId="3975706903" sldId="286"/>
            <ac:picMk id="9" creationId="{436910E6-079D-A189-1C93-B14C4C446AD8}"/>
          </ac:picMkLst>
        </pc:picChg>
      </pc:sldChg>
      <pc:sldChg chg="addSp delSp modSp add mod">
        <pc:chgData name="Bill Moore" userId="3561991e648f7370" providerId="LiveId" clId="{2E04483A-63C5-4227-BECC-6ECDA4D6382C}" dt="2024-07-19T23:20:30.797" v="774" actId="1076"/>
        <pc:sldMkLst>
          <pc:docMk/>
          <pc:sldMk cId="3403786325" sldId="287"/>
        </pc:sldMkLst>
        <pc:spChg chg="mod">
          <ac:chgData name="Bill Moore" userId="3561991e648f7370" providerId="LiveId" clId="{2E04483A-63C5-4227-BECC-6ECDA4D6382C}" dt="2024-07-19T23:06:49.637" v="741" actId="255"/>
          <ac:spMkLst>
            <pc:docMk/>
            <pc:sldMk cId="3403786325" sldId="287"/>
            <ac:spMk id="5" creationId="{B457097E-A539-7BBE-E008-F41DE911BFD1}"/>
          </ac:spMkLst>
        </pc:spChg>
        <pc:grpChg chg="del">
          <ac:chgData name="Bill Moore" userId="3561991e648f7370" providerId="LiveId" clId="{2E04483A-63C5-4227-BECC-6ECDA4D6382C}" dt="2024-07-19T23:06:31.207" v="739" actId="478"/>
          <ac:grpSpMkLst>
            <pc:docMk/>
            <pc:sldMk cId="3403786325" sldId="287"/>
            <ac:grpSpMk id="3" creationId="{B5827B33-FCA8-B26C-B6DE-C3BC662E7727}"/>
          </ac:grpSpMkLst>
        </pc:grpChg>
        <pc:grpChg chg="add mod">
          <ac:chgData name="Bill Moore" userId="3561991e648f7370" providerId="LiveId" clId="{2E04483A-63C5-4227-BECC-6ECDA4D6382C}" dt="2024-07-19T23:20:23.636" v="772" actId="1076"/>
          <ac:grpSpMkLst>
            <pc:docMk/>
            <pc:sldMk cId="3403786325" sldId="287"/>
            <ac:grpSpMk id="4" creationId="{ACC87F38-EEC6-7911-3DEB-213153DB063C}"/>
          </ac:grpSpMkLst>
        </pc:grpChg>
        <pc:picChg chg="del mod">
          <ac:chgData name="Bill Moore" userId="3561991e648f7370" providerId="LiveId" clId="{2E04483A-63C5-4227-BECC-6ECDA4D6382C}" dt="2024-07-19T23:16:40.787" v="763" actId="478"/>
          <ac:picMkLst>
            <pc:docMk/>
            <pc:sldMk cId="3403786325" sldId="287"/>
            <ac:picMk id="9" creationId="{E1CC55B0-A54D-92F1-D576-A3783C096E9B}"/>
          </ac:picMkLst>
        </pc:picChg>
        <pc:picChg chg="add mod">
          <ac:chgData name="Bill Moore" userId="3561991e648f7370" providerId="LiveId" clId="{2E04483A-63C5-4227-BECC-6ECDA4D6382C}" dt="2024-07-19T23:20:23.636" v="772" actId="1076"/>
          <ac:picMkLst>
            <pc:docMk/>
            <pc:sldMk cId="3403786325" sldId="287"/>
            <ac:picMk id="1026" creationId="{F44FA0B1-292B-4448-9C5A-C16591630C0A}"/>
          </ac:picMkLst>
        </pc:picChg>
        <pc:picChg chg="add mod">
          <ac:chgData name="Bill Moore" userId="3561991e648f7370" providerId="LiveId" clId="{2E04483A-63C5-4227-BECC-6ECDA4D6382C}" dt="2024-07-19T23:20:23.636" v="772" actId="1076"/>
          <ac:picMkLst>
            <pc:docMk/>
            <pc:sldMk cId="3403786325" sldId="287"/>
            <ac:picMk id="1028" creationId="{73C34AE1-331E-97F0-9A67-BAAF0CA9A43C}"/>
          </ac:picMkLst>
        </pc:picChg>
        <pc:picChg chg="add mod">
          <ac:chgData name="Bill Moore" userId="3561991e648f7370" providerId="LiveId" clId="{2E04483A-63C5-4227-BECC-6ECDA4D6382C}" dt="2024-07-19T23:20:30.797" v="774" actId="1076"/>
          <ac:picMkLst>
            <pc:docMk/>
            <pc:sldMk cId="3403786325" sldId="287"/>
            <ac:picMk id="1030" creationId="{F6816A92-C78A-4D15-5FD7-CCB8BD12E24D}"/>
          </ac:picMkLst>
        </pc:picChg>
      </pc:sldChg>
      <pc:sldChg chg="addSp delSp modSp add mod">
        <pc:chgData name="Bill Moore" userId="3561991e648f7370" providerId="LiveId" clId="{2E04483A-63C5-4227-BECC-6ECDA4D6382C}" dt="2024-07-19T23:28:02.230" v="788" actId="1076"/>
        <pc:sldMkLst>
          <pc:docMk/>
          <pc:sldMk cId="2477212279" sldId="288"/>
        </pc:sldMkLst>
        <pc:spChg chg="mod">
          <ac:chgData name="Bill Moore" userId="3561991e648f7370" providerId="LiveId" clId="{2E04483A-63C5-4227-BECC-6ECDA4D6382C}" dt="2024-07-19T23:17:03.586" v="766" actId="255"/>
          <ac:spMkLst>
            <pc:docMk/>
            <pc:sldMk cId="2477212279" sldId="288"/>
            <ac:spMk id="5" creationId="{B457097E-A539-7BBE-E008-F41DE911BFD1}"/>
          </ac:spMkLst>
        </pc:spChg>
        <pc:grpChg chg="del">
          <ac:chgData name="Bill Moore" userId="3561991e648f7370" providerId="LiveId" clId="{2E04483A-63C5-4227-BECC-6ECDA4D6382C}" dt="2024-07-19T23:17:35.373" v="767" actId="478"/>
          <ac:grpSpMkLst>
            <pc:docMk/>
            <pc:sldMk cId="2477212279" sldId="288"/>
            <ac:grpSpMk id="4" creationId="{ACC87F38-EEC6-7911-3DEB-213153DB063C}"/>
          </ac:grpSpMkLst>
        </pc:grpChg>
        <pc:picChg chg="add mod">
          <ac:chgData name="Bill Moore" userId="3561991e648f7370" providerId="LiveId" clId="{2E04483A-63C5-4227-BECC-6ECDA4D6382C}" dt="2024-07-19T23:27:58.478" v="787" actId="1076"/>
          <ac:picMkLst>
            <pc:docMk/>
            <pc:sldMk cId="2477212279" sldId="288"/>
            <ac:picMk id="3" creationId="{D5E231C5-2CD1-CB20-0C5D-60431F538A76}"/>
          </ac:picMkLst>
        </pc:picChg>
        <pc:picChg chg="add mod">
          <ac:chgData name="Bill Moore" userId="3561991e648f7370" providerId="LiveId" clId="{2E04483A-63C5-4227-BECC-6ECDA4D6382C}" dt="2024-07-19T23:28:02.230" v="788" actId="1076"/>
          <ac:picMkLst>
            <pc:docMk/>
            <pc:sldMk cId="2477212279" sldId="288"/>
            <ac:picMk id="3074" creationId="{FB673162-0E3C-8DD5-7C3E-065A409C98A2}"/>
          </ac:picMkLst>
        </pc:picChg>
      </pc:sldChg>
      <pc:sldChg chg="add del setBg">
        <pc:chgData name="Bill Moore" userId="3561991e648f7370" providerId="LiveId" clId="{2E04483A-63C5-4227-BECC-6ECDA4D6382C}" dt="2024-07-19T23:13:44.651" v="750"/>
        <pc:sldMkLst>
          <pc:docMk/>
          <pc:sldMk cId="3435024267" sldId="288"/>
        </pc:sldMkLst>
      </pc:sldChg>
      <pc:sldChg chg="addSp delSp modSp add mod">
        <pc:chgData name="Bill Moore" userId="3561991e648f7370" providerId="LiveId" clId="{2E04483A-63C5-4227-BECC-6ECDA4D6382C}" dt="2024-07-20T00:32:16.604" v="810" actId="1076"/>
        <pc:sldMkLst>
          <pc:docMk/>
          <pc:sldMk cId="744862077" sldId="289"/>
        </pc:sldMkLst>
        <pc:spChg chg="mod">
          <ac:chgData name="Bill Moore" userId="3561991e648f7370" providerId="LiveId" clId="{2E04483A-63C5-4227-BECC-6ECDA4D6382C}" dt="2024-07-19T23:22:13.407" v="777" actId="255"/>
          <ac:spMkLst>
            <pc:docMk/>
            <pc:sldMk cId="744862077" sldId="289"/>
            <ac:spMk id="5" creationId="{B457097E-A539-7BBE-E008-F41DE911BFD1}"/>
          </ac:spMkLst>
        </pc:spChg>
        <pc:picChg chg="add mod">
          <ac:chgData name="Bill Moore" userId="3561991e648f7370" providerId="LiveId" clId="{2E04483A-63C5-4227-BECC-6ECDA4D6382C}" dt="2024-07-20T00:32:16.604" v="810" actId="1076"/>
          <ac:picMkLst>
            <pc:docMk/>
            <pc:sldMk cId="744862077" sldId="289"/>
            <ac:picMk id="3" creationId="{A1F11443-7388-9C14-C554-B9DEE77683E6}"/>
          </ac:picMkLst>
        </pc:picChg>
        <pc:picChg chg="del">
          <ac:chgData name="Bill Moore" userId="3561991e648f7370" providerId="LiveId" clId="{2E04483A-63C5-4227-BECC-6ECDA4D6382C}" dt="2024-07-19T23:22:20.781" v="778" actId="478"/>
          <ac:picMkLst>
            <pc:docMk/>
            <pc:sldMk cId="744862077" sldId="289"/>
            <ac:picMk id="3074" creationId="{FB673162-0E3C-8DD5-7C3E-065A409C98A2}"/>
          </ac:picMkLst>
        </pc:picChg>
        <pc:picChg chg="add mod">
          <ac:chgData name="Bill Moore" userId="3561991e648f7370" providerId="LiveId" clId="{2E04483A-63C5-4227-BECC-6ECDA4D6382C}" dt="2024-07-19T23:27:28.635" v="784" actId="1076"/>
          <ac:picMkLst>
            <pc:docMk/>
            <pc:sldMk cId="744862077" sldId="289"/>
            <ac:picMk id="4098" creationId="{6FE610F0-F54C-90DB-F6A8-CFA7FE5703BD}"/>
          </ac:picMkLst>
        </pc:picChg>
        <pc:picChg chg="add del mod">
          <ac:chgData name="Bill Moore" userId="3561991e648f7370" providerId="LiveId" clId="{2E04483A-63C5-4227-BECC-6ECDA4D6382C}" dt="2024-07-20T00:26:56.423" v="801" actId="478"/>
          <ac:picMkLst>
            <pc:docMk/>
            <pc:sldMk cId="744862077" sldId="289"/>
            <ac:picMk id="4100" creationId="{C4B4534A-AA09-7022-D06A-3EBD66F352B3}"/>
          </ac:picMkLst>
        </pc:picChg>
      </pc:sldChg>
      <pc:sldChg chg="addSp delSp modSp add mod modAnim">
        <pc:chgData name="Bill Moore" userId="3561991e648f7370" providerId="LiveId" clId="{2E04483A-63C5-4227-BECC-6ECDA4D6382C}" dt="2024-07-20T00:38:34.258" v="853"/>
        <pc:sldMkLst>
          <pc:docMk/>
          <pc:sldMk cId="78599667" sldId="290"/>
        </pc:sldMkLst>
        <pc:spChg chg="mod">
          <ac:chgData name="Bill Moore" userId="3561991e648f7370" providerId="LiveId" clId="{2E04483A-63C5-4227-BECC-6ECDA4D6382C}" dt="2024-07-19T23:28:32.739" v="791" actId="255"/>
          <ac:spMkLst>
            <pc:docMk/>
            <pc:sldMk cId="78599667" sldId="290"/>
            <ac:spMk id="5" creationId="{B457097E-A539-7BBE-E008-F41DE911BFD1}"/>
          </ac:spMkLst>
        </pc:spChg>
        <pc:spChg chg="add mod">
          <ac:chgData name="Bill Moore" userId="3561991e648f7370" providerId="LiveId" clId="{2E04483A-63C5-4227-BECC-6ECDA4D6382C}" dt="2024-07-20T00:33:49.783" v="821" actId="1076"/>
          <ac:spMkLst>
            <pc:docMk/>
            <pc:sldMk cId="78599667" sldId="290"/>
            <ac:spMk id="6" creationId="{095B5E18-AAFF-5937-2FB7-33BEEC01B196}"/>
          </ac:spMkLst>
        </pc:spChg>
        <pc:spChg chg="add mod">
          <ac:chgData name="Bill Moore" userId="3561991e648f7370" providerId="LiveId" clId="{2E04483A-63C5-4227-BECC-6ECDA4D6382C}" dt="2024-07-20T00:37:06.222" v="848" actId="1076"/>
          <ac:spMkLst>
            <pc:docMk/>
            <pc:sldMk cId="78599667" sldId="290"/>
            <ac:spMk id="7" creationId="{EC1E63BB-B6E5-8DC0-AC47-B2F71E08AF1B}"/>
          </ac:spMkLst>
        </pc:spChg>
        <pc:spChg chg="add del mod">
          <ac:chgData name="Bill Moore" userId="3561991e648f7370" providerId="LiveId" clId="{2E04483A-63C5-4227-BECC-6ECDA4D6382C}" dt="2024-07-20T00:35:10.035" v="830" actId="478"/>
          <ac:spMkLst>
            <pc:docMk/>
            <pc:sldMk cId="78599667" sldId="290"/>
            <ac:spMk id="8" creationId="{BDE8C5E2-3409-133C-6046-903D7D19F11D}"/>
          </ac:spMkLst>
        </pc:spChg>
        <pc:spChg chg="add del mod">
          <ac:chgData name="Bill Moore" userId="3561991e648f7370" providerId="LiveId" clId="{2E04483A-63C5-4227-BECC-6ECDA4D6382C}" dt="2024-07-20T00:36:00.553" v="839" actId="478"/>
          <ac:spMkLst>
            <pc:docMk/>
            <pc:sldMk cId="78599667" sldId="290"/>
            <ac:spMk id="9" creationId="{9AF594BC-E3C9-7E1F-8415-DD1E7073658F}"/>
          </ac:spMkLst>
        </pc:spChg>
        <pc:spChg chg="add del mod">
          <ac:chgData name="Bill Moore" userId="3561991e648f7370" providerId="LiveId" clId="{2E04483A-63C5-4227-BECC-6ECDA4D6382C}" dt="2024-07-20T00:36:43.235" v="846" actId="478"/>
          <ac:spMkLst>
            <pc:docMk/>
            <pc:sldMk cId="78599667" sldId="290"/>
            <ac:spMk id="10" creationId="{8E808092-30BB-423D-B163-544E2DD7A5D4}"/>
          </ac:spMkLst>
        </pc:spChg>
        <pc:picChg chg="add mod">
          <ac:chgData name="Bill Moore" userId="3561991e648f7370" providerId="LiveId" clId="{2E04483A-63C5-4227-BECC-6ECDA4D6382C}" dt="2024-07-20T00:32:01.944" v="806" actId="1076"/>
          <ac:picMkLst>
            <pc:docMk/>
            <pc:sldMk cId="78599667" sldId="290"/>
            <ac:picMk id="4" creationId="{83634539-7D9F-2B95-5342-11CE3DDCA025}"/>
          </ac:picMkLst>
        </pc:picChg>
        <pc:picChg chg="del">
          <ac:chgData name="Bill Moore" userId="3561991e648f7370" providerId="LiveId" clId="{2E04483A-63C5-4227-BECC-6ECDA4D6382C}" dt="2024-07-20T00:26:21.791" v="795" actId="478"/>
          <ac:picMkLst>
            <pc:docMk/>
            <pc:sldMk cId="78599667" sldId="290"/>
            <ac:picMk id="4098" creationId="{6FE610F0-F54C-90DB-F6A8-CFA7FE5703BD}"/>
          </ac:picMkLst>
        </pc:picChg>
        <pc:picChg chg="add del mod">
          <ac:chgData name="Bill Moore" userId="3561991e648f7370" providerId="LiveId" clId="{2E04483A-63C5-4227-BECC-6ECDA4D6382C}" dt="2024-07-20T00:26:54.265" v="800" actId="478"/>
          <ac:picMkLst>
            <pc:docMk/>
            <pc:sldMk cId="78599667" sldId="290"/>
            <ac:picMk id="5122" creationId="{97125FC5-C809-6154-EDBF-43D631479636}"/>
          </ac:picMkLst>
        </pc:picChg>
      </pc:sldChg>
      <pc:sldChg chg="addSp delSp modSp add mod">
        <pc:chgData name="Bill Moore" userId="3561991e648f7370" providerId="LiveId" clId="{2E04483A-63C5-4227-BECC-6ECDA4D6382C}" dt="2024-07-23T00:11:42.203" v="2884" actId="1076"/>
        <pc:sldMkLst>
          <pc:docMk/>
          <pc:sldMk cId="3040693500" sldId="291"/>
        </pc:sldMkLst>
        <pc:spChg chg="del">
          <ac:chgData name="Bill Moore" userId="3561991e648f7370" providerId="LiveId" clId="{2E04483A-63C5-4227-BECC-6ECDA4D6382C}" dt="2024-07-23T00:08:20.007" v="2874" actId="478"/>
          <ac:spMkLst>
            <pc:docMk/>
            <pc:sldMk cId="3040693500" sldId="291"/>
            <ac:spMk id="3" creationId="{29E5C2C4-88B7-1EBB-E013-A8D97850F3E4}"/>
          </ac:spMkLst>
        </pc:spChg>
        <pc:spChg chg="mod">
          <ac:chgData name="Bill Moore" userId="3561991e648f7370" providerId="LiveId" clId="{2E04483A-63C5-4227-BECC-6ECDA4D6382C}" dt="2024-07-23T00:11:23.905" v="2880"/>
          <ac:spMkLst>
            <pc:docMk/>
            <pc:sldMk cId="3040693500" sldId="291"/>
            <ac:spMk id="5" creationId="{3A30C07A-5B01-C5F9-F61D-A64D0F8FD2D2}"/>
          </ac:spMkLst>
        </pc:spChg>
        <pc:spChg chg="mod">
          <ac:chgData name="Bill Moore" userId="3561991e648f7370" providerId="LiveId" clId="{2E04483A-63C5-4227-BECC-6ECDA4D6382C}" dt="2024-07-23T00:11:23.905" v="2880"/>
          <ac:spMkLst>
            <pc:docMk/>
            <pc:sldMk cId="3040693500" sldId="291"/>
            <ac:spMk id="6" creationId="{E47AADB0-5D2E-44E9-D534-9521BE66FF95}"/>
          </ac:spMkLst>
        </pc:spChg>
        <pc:spChg chg="mod">
          <ac:chgData name="Bill Moore" userId="3561991e648f7370" providerId="LiveId" clId="{2E04483A-63C5-4227-BECC-6ECDA4D6382C}" dt="2024-07-23T00:11:23.905" v="2880"/>
          <ac:spMkLst>
            <pc:docMk/>
            <pc:sldMk cId="3040693500" sldId="291"/>
            <ac:spMk id="7" creationId="{A471A80A-6309-0C83-F940-DD2EB029459C}"/>
          </ac:spMkLst>
        </pc:spChg>
        <pc:spChg chg="mod">
          <ac:chgData name="Bill Moore" userId="3561991e648f7370" providerId="LiveId" clId="{2E04483A-63C5-4227-BECC-6ECDA4D6382C}" dt="2024-07-23T00:11:23.905" v="2880"/>
          <ac:spMkLst>
            <pc:docMk/>
            <pc:sldMk cId="3040693500" sldId="291"/>
            <ac:spMk id="8" creationId="{FC346844-D431-6ADB-00E9-6EAE51FD21C2}"/>
          </ac:spMkLst>
        </pc:spChg>
        <pc:spChg chg="add mod">
          <ac:chgData name="Bill Moore" userId="3561991e648f7370" providerId="LiveId" clId="{2E04483A-63C5-4227-BECC-6ECDA4D6382C}" dt="2024-07-23T00:11:38.528" v="2883" actId="1076"/>
          <ac:spMkLst>
            <pc:docMk/>
            <pc:sldMk cId="3040693500" sldId="291"/>
            <ac:spMk id="9" creationId="{DE3E59C2-5790-224D-D01E-B00ACA21ECFF}"/>
          </ac:spMkLst>
        </pc:spChg>
        <pc:grpChg chg="add mod">
          <ac:chgData name="Bill Moore" userId="3561991e648f7370" providerId="LiveId" clId="{2E04483A-63C5-4227-BECC-6ECDA4D6382C}" dt="2024-07-23T00:11:42.203" v="2884" actId="1076"/>
          <ac:grpSpMkLst>
            <pc:docMk/>
            <pc:sldMk cId="3040693500" sldId="291"/>
            <ac:grpSpMk id="2" creationId="{5A539331-A1FB-3106-919B-16DADC4166A1}"/>
          </ac:grpSpMkLst>
        </pc:grpChg>
        <pc:grpChg chg="mod">
          <ac:chgData name="Bill Moore" userId="3561991e648f7370" providerId="LiveId" clId="{2E04483A-63C5-4227-BECC-6ECDA4D6382C}" dt="2024-07-23T00:11:23.905" v="2880"/>
          <ac:grpSpMkLst>
            <pc:docMk/>
            <pc:sldMk cId="3040693500" sldId="291"/>
            <ac:grpSpMk id="4" creationId="{6116FCF6-32FD-36C7-0D9A-CBF7EC507703}"/>
          </ac:grpSpMkLst>
        </pc:grpChg>
        <pc:picChg chg="del">
          <ac:chgData name="Bill Moore" userId="3561991e648f7370" providerId="LiveId" clId="{2E04483A-63C5-4227-BECC-6ECDA4D6382C}" dt="2024-07-23T00:08:14.102" v="2873" actId="478"/>
          <ac:picMkLst>
            <pc:docMk/>
            <pc:sldMk cId="3040693500" sldId="291"/>
            <ac:picMk id="2" creationId="{F188AA9F-7FF5-89F4-2438-5C22F834EC3A}"/>
          </ac:picMkLst>
        </pc:picChg>
        <pc:picChg chg="mod">
          <ac:chgData name="Bill Moore" userId="3561991e648f7370" providerId="LiveId" clId="{2E04483A-63C5-4227-BECC-6ECDA4D6382C}" dt="2024-07-23T00:11:23.905" v="2880"/>
          <ac:picMkLst>
            <pc:docMk/>
            <pc:sldMk cId="3040693500" sldId="291"/>
            <ac:picMk id="3" creationId="{4C2CA1E7-20A6-649B-808C-B194FD4F3778}"/>
          </ac:picMkLst>
        </pc:picChg>
      </pc:sldChg>
      <pc:sldChg chg="add del">
        <pc:chgData name="Bill Moore" userId="3561991e648f7370" providerId="LiveId" clId="{2E04483A-63C5-4227-BECC-6ECDA4D6382C}" dt="2024-07-20T01:23:50.568" v="2355" actId="47"/>
        <pc:sldMkLst>
          <pc:docMk/>
          <pc:sldMk cId="3495101549" sldId="29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9CEBA9-4F2C-494F-8053-E367BF33D7CA}" type="doc">
      <dgm:prSet loTypeId="urn:microsoft.com/office/officeart/2005/8/layout/matrix2" loCatId="matrix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B8D4CEA-B47C-4D4E-B50A-704904470D95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b="1" dirty="0"/>
            <a:t>Work Horses</a:t>
          </a:r>
        </a:p>
      </dgm:t>
    </dgm:pt>
    <dgm:pt modelId="{E1E709A5-E4EC-4938-906B-85146C516702}" type="parTrans" cxnId="{F2DB1571-88B4-4849-BB34-41BE31C0F814}">
      <dgm:prSet/>
      <dgm:spPr/>
      <dgm:t>
        <a:bodyPr/>
        <a:lstStyle/>
        <a:p>
          <a:endParaRPr lang="en-US"/>
        </a:p>
      </dgm:t>
    </dgm:pt>
    <dgm:pt modelId="{516AC794-B67D-43CD-A49F-FA1EB93D2732}" type="sibTrans" cxnId="{F2DB1571-88B4-4849-BB34-41BE31C0F814}">
      <dgm:prSet/>
      <dgm:spPr/>
      <dgm:t>
        <a:bodyPr/>
        <a:lstStyle/>
        <a:p>
          <a:endParaRPr lang="en-US"/>
        </a:p>
      </dgm:t>
    </dgm:pt>
    <dgm:pt modelId="{F9F8B12E-B145-4C2F-8506-76843DDE9094}">
      <dgm:prSet phldrT="[Text]"/>
      <dgm:spPr/>
      <dgm:t>
        <a:bodyPr/>
        <a:lstStyle/>
        <a:p>
          <a:r>
            <a:rPr lang="en-US" b="1" dirty="0"/>
            <a:t>Stars</a:t>
          </a:r>
        </a:p>
      </dgm:t>
    </dgm:pt>
    <dgm:pt modelId="{47D70CFF-AD14-43C4-B3C6-EBB64DC4B698}" type="parTrans" cxnId="{986EE696-C277-4864-98EA-B2CD1ED279F6}">
      <dgm:prSet/>
      <dgm:spPr/>
      <dgm:t>
        <a:bodyPr/>
        <a:lstStyle/>
        <a:p>
          <a:endParaRPr lang="en-US"/>
        </a:p>
      </dgm:t>
    </dgm:pt>
    <dgm:pt modelId="{E4B3E80E-8FAB-4156-8ECF-F625AAAF12F9}" type="sibTrans" cxnId="{986EE696-C277-4864-98EA-B2CD1ED279F6}">
      <dgm:prSet/>
      <dgm:spPr/>
      <dgm:t>
        <a:bodyPr/>
        <a:lstStyle/>
        <a:p>
          <a:endParaRPr lang="en-US"/>
        </a:p>
      </dgm:t>
    </dgm:pt>
    <dgm:pt modelId="{E70B53A6-B8C1-4B05-892C-99630060465E}">
      <dgm:prSet phldrT="[Text]"/>
      <dgm:spPr>
        <a:solidFill>
          <a:srgbClr val="FF0000"/>
        </a:solidFill>
      </dgm:spPr>
      <dgm:t>
        <a:bodyPr/>
        <a:lstStyle/>
        <a:p>
          <a:r>
            <a:rPr lang="en-US" b="1" dirty="0"/>
            <a:t>OTB</a:t>
          </a:r>
        </a:p>
      </dgm:t>
    </dgm:pt>
    <dgm:pt modelId="{2746ACC2-461F-415A-8A11-BD1C4AB73736}" type="parTrans" cxnId="{F4443E07-09CB-41C7-A55D-0567B6704929}">
      <dgm:prSet/>
      <dgm:spPr/>
      <dgm:t>
        <a:bodyPr/>
        <a:lstStyle/>
        <a:p>
          <a:endParaRPr lang="en-US"/>
        </a:p>
      </dgm:t>
    </dgm:pt>
    <dgm:pt modelId="{7878D252-6083-4617-883B-676C2D367400}" type="sibTrans" cxnId="{F4443E07-09CB-41C7-A55D-0567B6704929}">
      <dgm:prSet/>
      <dgm:spPr/>
      <dgm:t>
        <a:bodyPr/>
        <a:lstStyle/>
        <a:p>
          <a:endParaRPr lang="en-US"/>
        </a:p>
      </dgm:t>
    </dgm:pt>
    <dgm:pt modelId="{6953C152-E65A-433A-B614-A3EA6027192B}">
      <dgm:prSet phldrT="[Text]"/>
      <dgm:spPr/>
      <dgm:t>
        <a:bodyPr/>
        <a:lstStyle/>
        <a:p>
          <a:r>
            <a:rPr lang="en-US" b="1" dirty="0"/>
            <a:t>Puzzles</a:t>
          </a:r>
        </a:p>
      </dgm:t>
    </dgm:pt>
    <dgm:pt modelId="{0EC529DF-0CB7-49BE-A054-BDACEE954261}" type="parTrans" cxnId="{D49E4789-492C-409D-9896-EC580A41906B}">
      <dgm:prSet/>
      <dgm:spPr/>
      <dgm:t>
        <a:bodyPr/>
        <a:lstStyle/>
        <a:p>
          <a:endParaRPr lang="en-US"/>
        </a:p>
      </dgm:t>
    </dgm:pt>
    <dgm:pt modelId="{D7737262-B666-40F4-83DF-FC06B1F195E2}" type="sibTrans" cxnId="{D49E4789-492C-409D-9896-EC580A41906B}">
      <dgm:prSet/>
      <dgm:spPr/>
      <dgm:t>
        <a:bodyPr/>
        <a:lstStyle/>
        <a:p>
          <a:endParaRPr lang="en-US"/>
        </a:p>
      </dgm:t>
    </dgm:pt>
    <dgm:pt modelId="{EB2C28B1-2EDC-4C01-8163-EF7B8C9CF060}" type="pres">
      <dgm:prSet presAssocID="{D19CEBA9-4F2C-494F-8053-E367BF33D7CA}" presName="matrix" presStyleCnt="0">
        <dgm:presLayoutVars>
          <dgm:chMax val="1"/>
          <dgm:dir/>
          <dgm:resizeHandles val="exact"/>
        </dgm:presLayoutVars>
      </dgm:prSet>
      <dgm:spPr/>
    </dgm:pt>
    <dgm:pt modelId="{CCB8572E-1BFD-434C-A65A-70FAC2D1F686}" type="pres">
      <dgm:prSet presAssocID="{D19CEBA9-4F2C-494F-8053-E367BF33D7CA}" presName="axisShape" presStyleLbl="bgShp" presStyleIdx="0" presStyleCnt="1"/>
      <dgm:spPr/>
    </dgm:pt>
    <dgm:pt modelId="{044BBC36-7596-4577-AF94-FBBC0D7476CC}" type="pres">
      <dgm:prSet presAssocID="{D19CEBA9-4F2C-494F-8053-E367BF33D7CA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75D2109-3CC1-42E8-B582-FE420131023E}" type="pres">
      <dgm:prSet presAssocID="{D19CEBA9-4F2C-494F-8053-E367BF33D7CA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BB86736-946C-4CED-9950-E74E132083C8}" type="pres">
      <dgm:prSet presAssocID="{D19CEBA9-4F2C-494F-8053-E367BF33D7CA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272606B-D8C1-4EE2-B05B-48F3F025A95F}" type="pres">
      <dgm:prSet presAssocID="{D19CEBA9-4F2C-494F-8053-E367BF33D7CA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4443E07-09CB-41C7-A55D-0567B6704929}" srcId="{D19CEBA9-4F2C-494F-8053-E367BF33D7CA}" destId="{E70B53A6-B8C1-4B05-892C-99630060465E}" srcOrd="2" destOrd="0" parTransId="{2746ACC2-461F-415A-8A11-BD1C4AB73736}" sibTransId="{7878D252-6083-4617-883B-676C2D367400}"/>
    <dgm:cxn modelId="{4F687F4A-7636-4BFD-9A8B-5573769EE814}" type="presOf" srcId="{6953C152-E65A-433A-B614-A3EA6027192B}" destId="{B272606B-D8C1-4EE2-B05B-48F3F025A95F}" srcOrd="0" destOrd="0" presId="urn:microsoft.com/office/officeart/2005/8/layout/matrix2"/>
    <dgm:cxn modelId="{F2DB1571-88B4-4849-BB34-41BE31C0F814}" srcId="{D19CEBA9-4F2C-494F-8053-E367BF33D7CA}" destId="{FB8D4CEA-B47C-4D4E-B50A-704904470D95}" srcOrd="0" destOrd="0" parTransId="{E1E709A5-E4EC-4938-906B-85146C516702}" sibTransId="{516AC794-B67D-43CD-A49F-FA1EB93D2732}"/>
    <dgm:cxn modelId="{2838CA80-247E-44D3-997A-9C923092FB6D}" type="presOf" srcId="{E70B53A6-B8C1-4B05-892C-99630060465E}" destId="{7BB86736-946C-4CED-9950-E74E132083C8}" srcOrd="0" destOrd="0" presId="urn:microsoft.com/office/officeart/2005/8/layout/matrix2"/>
    <dgm:cxn modelId="{39591583-30A6-4DE7-A3A4-4B446EED16CE}" type="presOf" srcId="{FB8D4CEA-B47C-4D4E-B50A-704904470D95}" destId="{044BBC36-7596-4577-AF94-FBBC0D7476CC}" srcOrd="0" destOrd="0" presId="urn:microsoft.com/office/officeart/2005/8/layout/matrix2"/>
    <dgm:cxn modelId="{D49E4789-492C-409D-9896-EC580A41906B}" srcId="{D19CEBA9-4F2C-494F-8053-E367BF33D7CA}" destId="{6953C152-E65A-433A-B614-A3EA6027192B}" srcOrd="3" destOrd="0" parTransId="{0EC529DF-0CB7-49BE-A054-BDACEE954261}" sibTransId="{D7737262-B666-40F4-83DF-FC06B1F195E2}"/>
    <dgm:cxn modelId="{986EE696-C277-4864-98EA-B2CD1ED279F6}" srcId="{D19CEBA9-4F2C-494F-8053-E367BF33D7CA}" destId="{F9F8B12E-B145-4C2F-8506-76843DDE9094}" srcOrd="1" destOrd="0" parTransId="{47D70CFF-AD14-43C4-B3C6-EBB64DC4B698}" sibTransId="{E4B3E80E-8FAB-4156-8ECF-F625AAAF12F9}"/>
    <dgm:cxn modelId="{BABAB5BD-DEBA-4B5D-B57D-E78941069C20}" type="presOf" srcId="{F9F8B12E-B145-4C2F-8506-76843DDE9094}" destId="{675D2109-3CC1-42E8-B582-FE420131023E}" srcOrd="0" destOrd="0" presId="urn:microsoft.com/office/officeart/2005/8/layout/matrix2"/>
    <dgm:cxn modelId="{353437F5-BBD8-4512-AA9A-B2D59CA98813}" type="presOf" srcId="{D19CEBA9-4F2C-494F-8053-E367BF33D7CA}" destId="{EB2C28B1-2EDC-4C01-8163-EF7B8C9CF060}" srcOrd="0" destOrd="0" presId="urn:microsoft.com/office/officeart/2005/8/layout/matrix2"/>
    <dgm:cxn modelId="{CCB268D2-9464-4476-BACD-0AD98D115C44}" type="presParOf" srcId="{EB2C28B1-2EDC-4C01-8163-EF7B8C9CF060}" destId="{CCB8572E-1BFD-434C-A65A-70FAC2D1F686}" srcOrd="0" destOrd="0" presId="urn:microsoft.com/office/officeart/2005/8/layout/matrix2"/>
    <dgm:cxn modelId="{93FEBFCA-17F5-4262-929F-1CD7C5AC4BF9}" type="presParOf" srcId="{EB2C28B1-2EDC-4C01-8163-EF7B8C9CF060}" destId="{044BBC36-7596-4577-AF94-FBBC0D7476CC}" srcOrd="1" destOrd="0" presId="urn:microsoft.com/office/officeart/2005/8/layout/matrix2"/>
    <dgm:cxn modelId="{81D06F09-C559-4E35-957C-D46914F060D0}" type="presParOf" srcId="{EB2C28B1-2EDC-4C01-8163-EF7B8C9CF060}" destId="{675D2109-3CC1-42E8-B582-FE420131023E}" srcOrd="2" destOrd="0" presId="urn:microsoft.com/office/officeart/2005/8/layout/matrix2"/>
    <dgm:cxn modelId="{924462A4-2CC9-4DA8-9D87-FDCBB75CD827}" type="presParOf" srcId="{EB2C28B1-2EDC-4C01-8163-EF7B8C9CF060}" destId="{7BB86736-946C-4CED-9950-E74E132083C8}" srcOrd="3" destOrd="0" presId="urn:microsoft.com/office/officeart/2005/8/layout/matrix2"/>
    <dgm:cxn modelId="{225D8944-71C4-4D8C-916D-58A9A3469DF3}" type="presParOf" srcId="{EB2C28B1-2EDC-4C01-8163-EF7B8C9CF060}" destId="{B272606B-D8C1-4EE2-B05B-48F3F025A95F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9CEBA9-4F2C-494F-8053-E367BF33D7CA}" type="doc">
      <dgm:prSet loTypeId="urn:microsoft.com/office/officeart/2005/8/layout/matrix2" loCatId="matrix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B8D4CEA-B47C-4D4E-B50A-704904470D95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b="1" dirty="0"/>
            <a:t>Work Horses</a:t>
          </a:r>
        </a:p>
      </dgm:t>
    </dgm:pt>
    <dgm:pt modelId="{E1E709A5-E4EC-4938-906B-85146C516702}" type="parTrans" cxnId="{F2DB1571-88B4-4849-BB34-41BE31C0F814}">
      <dgm:prSet/>
      <dgm:spPr/>
      <dgm:t>
        <a:bodyPr/>
        <a:lstStyle/>
        <a:p>
          <a:endParaRPr lang="en-US"/>
        </a:p>
      </dgm:t>
    </dgm:pt>
    <dgm:pt modelId="{516AC794-B67D-43CD-A49F-FA1EB93D2732}" type="sibTrans" cxnId="{F2DB1571-88B4-4849-BB34-41BE31C0F814}">
      <dgm:prSet/>
      <dgm:spPr/>
      <dgm:t>
        <a:bodyPr/>
        <a:lstStyle/>
        <a:p>
          <a:endParaRPr lang="en-US"/>
        </a:p>
      </dgm:t>
    </dgm:pt>
    <dgm:pt modelId="{F9F8B12E-B145-4C2F-8506-76843DDE9094}">
      <dgm:prSet phldrT="[Text]"/>
      <dgm:spPr/>
      <dgm:t>
        <a:bodyPr/>
        <a:lstStyle/>
        <a:p>
          <a:r>
            <a:rPr lang="en-US" b="1" dirty="0"/>
            <a:t>Stars</a:t>
          </a:r>
        </a:p>
      </dgm:t>
    </dgm:pt>
    <dgm:pt modelId="{47D70CFF-AD14-43C4-B3C6-EBB64DC4B698}" type="parTrans" cxnId="{986EE696-C277-4864-98EA-B2CD1ED279F6}">
      <dgm:prSet/>
      <dgm:spPr/>
      <dgm:t>
        <a:bodyPr/>
        <a:lstStyle/>
        <a:p>
          <a:endParaRPr lang="en-US"/>
        </a:p>
      </dgm:t>
    </dgm:pt>
    <dgm:pt modelId="{E4B3E80E-8FAB-4156-8ECF-F625AAAF12F9}" type="sibTrans" cxnId="{986EE696-C277-4864-98EA-B2CD1ED279F6}">
      <dgm:prSet/>
      <dgm:spPr/>
      <dgm:t>
        <a:bodyPr/>
        <a:lstStyle/>
        <a:p>
          <a:endParaRPr lang="en-US"/>
        </a:p>
      </dgm:t>
    </dgm:pt>
    <dgm:pt modelId="{E70B53A6-B8C1-4B05-892C-99630060465E}">
      <dgm:prSet phldrT="[Text]"/>
      <dgm:spPr>
        <a:solidFill>
          <a:srgbClr val="FF0000"/>
        </a:solidFill>
      </dgm:spPr>
      <dgm:t>
        <a:bodyPr/>
        <a:lstStyle/>
        <a:p>
          <a:r>
            <a:rPr lang="en-US" b="1" dirty="0"/>
            <a:t>OTB</a:t>
          </a:r>
        </a:p>
      </dgm:t>
    </dgm:pt>
    <dgm:pt modelId="{2746ACC2-461F-415A-8A11-BD1C4AB73736}" type="parTrans" cxnId="{F4443E07-09CB-41C7-A55D-0567B6704929}">
      <dgm:prSet/>
      <dgm:spPr/>
      <dgm:t>
        <a:bodyPr/>
        <a:lstStyle/>
        <a:p>
          <a:endParaRPr lang="en-US"/>
        </a:p>
      </dgm:t>
    </dgm:pt>
    <dgm:pt modelId="{7878D252-6083-4617-883B-676C2D367400}" type="sibTrans" cxnId="{F4443E07-09CB-41C7-A55D-0567B6704929}">
      <dgm:prSet/>
      <dgm:spPr/>
      <dgm:t>
        <a:bodyPr/>
        <a:lstStyle/>
        <a:p>
          <a:endParaRPr lang="en-US"/>
        </a:p>
      </dgm:t>
    </dgm:pt>
    <dgm:pt modelId="{6953C152-E65A-433A-B614-A3EA6027192B}">
      <dgm:prSet phldrT="[Text]"/>
      <dgm:spPr/>
      <dgm:t>
        <a:bodyPr/>
        <a:lstStyle/>
        <a:p>
          <a:r>
            <a:rPr lang="en-US" b="1" dirty="0"/>
            <a:t>Puzzles</a:t>
          </a:r>
        </a:p>
      </dgm:t>
    </dgm:pt>
    <dgm:pt modelId="{0EC529DF-0CB7-49BE-A054-BDACEE954261}" type="parTrans" cxnId="{D49E4789-492C-409D-9896-EC580A41906B}">
      <dgm:prSet/>
      <dgm:spPr/>
      <dgm:t>
        <a:bodyPr/>
        <a:lstStyle/>
        <a:p>
          <a:endParaRPr lang="en-US"/>
        </a:p>
      </dgm:t>
    </dgm:pt>
    <dgm:pt modelId="{D7737262-B666-40F4-83DF-FC06B1F195E2}" type="sibTrans" cxnId="{D49E4789-492C-409D-9896-EC580A41906B}">
      <dgm:prSet/>
      <dgm:spPr/>
      <dgm:t>
        <a:bodyPr/>
        <a:lstStyle/>
        <a:p>
          <a:endParaRPr lang="en-US"/>
        </a:p>
      </dgm:t>
    </dgm:pt>
    <dgm:pt modelId="{EB2C28B1-2EDC-4C01-8163-EF7B8C9CF060}" type="pres">
      <dgm:prSet presAssocID="{D19CEBA9-4F2C-494F-8053-E367BF33D7CA}" presName="matrix" presStyleCnt="0">
        <dgm:presLayoutVars>
          <dgm:chMax val="1"/>
          <dgm:dir/>
          <dgm:resizeHandles val="exact"/>
        </dgm:presLayoutVars>
      </dgm:prSet>
      <dgm:spPr/>
    </dgm:pt>
    <dgm:pt modelId="{CCB8572E-1BFD-434C-A65A-70FAC2D1F686}" type="pres">
      <dgm:prSet presAssocID="{D19CEBA9-4F2C-494F-8053-E367BF33D7CA}" presName="axisShape" presStyleLbl="bgShp" presStyleIdx="0" presStyleCnt="1"/>
      <dgm:spPr/>
    </dgm:pt>
    <dgm:pt modelId="{044BBC36-7596-4577-AF94-FBBC0D7476CC}" type="pres">
      <dgm:prSet presAssocID="{D19CEBA9-4F2C-494F-8053-E367BF33D7CA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75D2109-3CC1-42E8-B582-FE420131023E}" type="pres">
      <dgm:prSet presAssocID="{D19CEBA9-4F2C-494F-8053-E367BF33D7CA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BB86736-946C-4CED-9950-E74E132083C8}" type="pres">
      <dgm:prSet presAssocID="{D19CEBA9-4F2C-494F-8053-E367BF33D7CA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272606B-D8C1-4EE2-B05B-48F3F025A95F}" type="pres">
      <dgm:prSet presAssocID="{D19CEBA9-4F2C-494F-8053-E367BF33D7CA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4443E07-09CB-41C7-A55D-0567B6704929}" srcId="{D19CEBA9-4F2C-494F-8053-E367BF33D7CA}" destId="{E70B53A6-B8C1-4B05-892C-99630060465E}" srcOrd="2" destOrd="0" parTransId="{2746ACC2-461F-415A-8A11-BD1C4AB73736}" sibTransId="{7878D252-6083-4617-883B-676C2D367400}"/>
    <dgm:cxn modelId="{4F687F4A-7636-4BFD-9A8B-5573769EE814}" type="presOf" srcId="{6953C152-E65A-433A-B614-A3EA6027192B}" destId="{B272606B-D8C1-4EE2-B05B-48F3F025A95F}" srcOrd="0" destOrd="0" presId="urn:microsoft.com/office/officeart/2005/8/layout/matrix2"/>
    <dgm:cxn modelId="{F2DB1571-88B4-4849-BB34-41BE31C0F814}" srcId="{D19CEBA9-4F2C-494F-8053-E367BF33D7CA}" destId="{FB8D4CEA-B47C-4D4E-B50A-704904470D95}" srcOrd="0" destOrd="0" parTransId="{E1E709A5-E4EC-4938-906B-85146C516702}" sibTransId="{516AC794-B67D-43CD-A49F-FA1EB93D2732}"/>
    <dgm:cxn modelId="{2838CA80-247E-44D3-997A-9C923092FB6D}" type="presOf" srcId="{E70B53A6-B8C1-4B05-892C-99630060465E}" destId="{7BB86736-946C-4CED-9950-E74E132083C8}" srcOrd="0" destOrd="0" presId="urn:microsoft.com/office/officeart/2005/8/layout/matrix2"/>
    <dgm:cxn modelId="{39591583-30A6-4DE7-A3A4-4B446EED16CE}" type="presOf" srcId="{FB8D4CEA-B47C-4D4E-B50A-704904470D95}" destId="{044BBC36-7596-4577-AF94-FBBC0D7476CC}" srcOrd="0" destOrd="0" presId="urn:microsoft.com/office/officeart/2005/8/layout/matrix2"/>
    <dgm:cxn modelId="{D49E4789-492C-409D-9896-EC580A41906B}" srcId="{D19CEBA9-4F2C-494F-8053-E367BF33D7CA}" destId="{6953C152-E65A-433A-B614-A3EA6027192B}" srcOrd="3" destOrd="0" parTransId="{0EC529DF-0CB7-49BE-A054-BDACEE954261}" sibTransId="{D7737262-B666-40F4-83DF-FC06B1F195E2}"/>
    <dgm:cxn modelId="{986EE696-C277-4864-98EA-B2CD1ED279F6}" srcId="{D19CEBA9-4F2C-494F-8053-E367BF33D7CA}" destId="{F9F8B12E-B145-4C2F-8506-76843DDE9094}" srcOrd="1" destOrd="0" parTransId="{47D70CFF-AD14-43C4-B3C6-EBB64DC4B698}" sibTransId="{E4B3E80E-8FAB-4156-8ECF-F625AAAF12F9}"/>
    <dgm:cxn modelId="{BABAB5BD-DEBA-4B5D-B57D-E78941069C20}" type="presOf" srcId="{F9F8B12E-B145-4C2F-8506-76843DDE9094}" destId="{675D2109-3CC1-42E8-B582-FE420131023E}" srcOrd="0" destOrd="0" presId="urn:microsoft.com/office/officeart/2005/8/layout/matrix2"/>
    <dgm:cxn modelId="{353437F5-BBD8-4512-AA9A-B2D59CA98813}" type="presOf" srcId="{D19CEBA9-4F2C-494F-8053-E367BF33D7CA}" destId="{EB2C28B1-2EDC-4C01-8163-EF7B8C9CF060}" srcOrd="0" destOrd="0" presId="urn:microsoft.com/office/officeart/2005/8/layout/matrix2"/>
    <dgm:cxn modelId="{CCB268D2-9464-4476-BACD-0AD98D115C44}" type="presParOf" srcId="{EB2C28B1-2EDC-4C01-8163-EF7B8C9CF060}" destId="{CCB8572E-1BFD-434C-A65A-70FAC2D1F686}" srcOrd="0" destOrd="0" presId="urn:microsoft.com/office/officeart/2005/8/layout/matrix2"/>
    <dgm:cxn modelId="{93FEBFCA-17F5-4262-929F-1CD7C5AC4BF9}" type="presParOf" srcId="{EB2C28B1-2EDC-4C01-8163-EF7B8C9CF060}" destId="{044BBC36-7596-4577-AF94-FBBC0D7476CC}" srcOrd="1" destOrd="0" presId="urn:microsoft.com/office/officeart/2005/8/layout/matrix2"/>
    <dgm:cxn modelId="{81D06F09-C559-4E35-957C-D46914F060D0}" type="presParOf" srcId="{EB2C28B1-2EDC-4C01-8163-EF7B8C9CF060}" destId="{675D2109-3CC1-42E8-B582-FE420131023E}" srcOrd="2" destOrd="0" presId="urn:microsoft.com/office/officeart/2005/8/layout/matrix2"/>
    <dgm:cxn modelId="{924462A4-2CC9-4DA8-9D87-FDCBB75CD827}" type="presParOf" srcId="{EB2C28B1-2EDC-4C01-8163-EF7B8C9CF060}" destId="{7BB86736-946C-4CED-9950-E74E132083C8}" srcOrd="3" destOrd="0" presId="urn:microsoft.com/office/officeart/2005/8/layout/matrix2"/>
    <dgm:cxn modelId="{225D8944-71C4-4D8C-916D-58A9A3469DF3}" type="presParOf" srcId="{EB2C28B1-2EDC-4C01-8163-EF7B8C9CF060}" destId="{B272606B-D8C1-4EE2-B05B-48F3F025A95F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B8572E-1BFD-434C-A65A-70FAC2D1F686}">
      <dsp:nvSpPr>
        <dsp:cNvPr id="0" name=""/>
        <dsp:cNvSpPr/>
      </dsp:nvSpPr>
      <dsp:spPr>
        <a:xfrm>
          <a:off x="1025134" y="0"/>
          <a:ext cx="4801314" cy="4801314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4BBC36-7596-4577-AF94-FBBC0D7476CC}">
      <dsp:nvSpPr>
        <dsp:cNvPr id="0" name=""/>
        <dsp:cNvSpPr/>
      </dsp:nvSpPr>
      <dsp:spPr>
        <a:xfrm>
          <a:off x="1337219" y="312085"/>
          <a:ext cx="1920525" cy="1920525"/>
        </a:xfrm>
        <a:prstGeom prst="roundRect">
          <a:avLst/>
        </a:prstGeom>
        <a:solidFill>
          <a:schemeClr val="bg1">
            <a:lumMod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Work Horses</a:t>
          </a:r>
        </a:p>
      </dsp:txBody>
      <dsp:txXfrm>
        <a:off x="1430971" y="405837"/>
        <a:ext cx="1733021" cy="1733021"/>
      </dsp:txXfrm>
    </dsp:sp>
    <dsp:sp modelId="{675D2109-3CC1-42E8-B582-FE420131023E}">
      <dsp:nvSpPr>
        <dsp:cNvPr id="0" name=""/>
        <dsp:cNvSpPr/>
      </dsp:nvSpPr>
      <dsp:spPr>
        <a:xfrm>
          <a:off x="3593836" y="312085"/>
          <a:ext cx="1920525" cy="1920525"/>
        </a:xfrm>
        <a:prstGeom prst="roundRect">
          <a:avLst/>
        </a:prstGeom>
        <a:solidFill>
          <a:schemeClr val="accent4">
            <a:hueOff val="2199979"/>
            <a:satOff val="-9734"/>
            <a:lumOff val="-163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Stars</a:t>
          </a:r>
        </a:p>
      </dsp:txBody>
      <dsp:txXfrm>
        <a:off x="3687588" y="405837"/>
        <a:ext cx="1733021" cy="1733021"/>
      </dsp:txXfrm>
    </dsp:sp>
    <dsp:sp modelId="{7BB86736-946C-4CED-9950-E74E132083C8}">
      <dsp:nvSpPr>
        <dsp:cNvPr id="0" name=""/>
        <dsp:cNvSpPr/>
      </dsp:nvSpPr>
      <dsp:spPr>
        <a:xfrm>
          <a:off x="1337219" y="2568702"/>
          <a:ext cx="1920525" cy="1920525"/>
        </a:xfrm>
        <a:prstGeom prst="roundRect">
          <a:avLst/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OTB</a:t>
          </a:r>
        </a:p>
      </dsp:txBody>
      <dsp:txXfrm>
        <a:off x="1430971" y="2662454"/>
        <a:ext cx="1733021" cy="1733021"/>
      </dsp:txXfrm>
    </dsp:sp>
    <dsp:sp modelId="{B272606B-D8C1-4EE2-B05B-48F3F025A95F}">
      <dsp:nvSpPr>
        <dsp:cNvPr id="0" name=""/>
        <dsp:cNvSpPr/>
      </dsp:nvSpPr>
      <dsp:spPr>
        <a:xfrm>
          <a:off x="3593836" y="2568702"/>
          <a:ext cx="1920525" cy="1920525"/>
        </a:xfrm>
        <a:prstGeom prst="roundRect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Puzzles</a:t>
          </a:r>
        </a:p>
      </dsp:txBody>
      <dsp:txXfrm>
        <a:off x="3687588" y="2662454"/>
        <a:ext cx="1733021" cy="17330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B8572E-1BFD-434C-A65A-70FAC2D1F686}">
      <dsp:nvSpPr>
        <dsp:cNvPr id="0" name=""/>
        <dsp:cNvSpPr/>
      </dsp:nvSpPr>
      <dsp:spPr>
        <a:xfrm>
          <a:off x="1025134" y="0"/>
          <a:ext cx="4801314" cy="4801314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4BBC36-7596-4577-AF94-FBBC0D7476CC}">
      <dsp:nvSpPr>
        <dsp:cNvPr id="0" name=""/>
        <dsp:cNvSpPr/>
      </dsp:nvSpPr>
      <dsp:spPr>
        <a:xfrm>
          <a:off x="1337219" y="312085"/>
          <a:ext cx="1920525" cy="1920525"/>
        </a:xfrm>
        <a:prstGeom prst="roundRect">
          <a:avLst/>
        </a:prstGeom>
        <a:solidFill>
          <a:schemeClr val="bg1">
            <a:lumMod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Work Horses</a:t>
          </a:r>
        </a:p>
      </dsp:txBody>
      <dsp:txXfrm>
        <a:off x="1430971" y="405837"/>
        <a:ext cx="1733021" cy="1733021"/>
      </dsp:txXfrm>
    </dsp:sp>
    <dsp:sp modelId="{675D2109-3CC1-42E8-B582-FE420131023E}">
      <dsp:nvSpPr>
        <dsp:cNvPr id="0" name=""/>
        <dsp:cNvSpPr/>
      </dsp:nvSpPr>
      <dsp:spPr>
        <a:xfrm>
          <a:off x="3593836" y="312085"/>
          <a:ext cx="1920525" cy="1920525"/>
        </a:xfrm>
        <a:prstGeom prst="roundRect">
          <a:avLst/>
        </a:prstGeom>
        <a:solidFill>
          <a:schemeClr val="accent4">
            <a:hueOff val="2199979"/>
            <a:satOff val="-9734"/>
            <a:lumOff val="-163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Stars</a:t>
          </a:r>
        </a:p>
      </dsp:txBody>
      <dsp:txXfrm>
        <a:off x="3687588" y="405837"/>
        <a:ext cx="1733021" cy="1733021"/>
      </dsp:txXfrm>
    </dsp:sp>
    <dsp:sp modelId="{7BB86736-946C-4CED-9950-E74E132083C8}">
      <dsp:nvSpPr>
        <dsp:cNvPr id="0" name=""/>
        <dsp:cNvSpPr/>
      </dsp:nvSpPr>
      <dsp:spPr>
        <a:xfrm>
          <a:off x="1337219" y="2568702"/>
          <a:ext cx="1920525" cy="1920525"/>
        </a:xfrm>
        <a:prstGeom prst="roundRect">
          <a:avLst/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OTB</a:t>
          </a:r>
        </a:p>
      </dsp:txBody>
      <dsp:txXfrm>
        <a:off x="1430971" y="2662454"/>
        <a:ext cx="1733021" cy="1733021"/>
      </dsp:txXfrm>
    </dsp:sp>
    <dsp:sp modelId="{B272606B-D8C1-4EE2-B05B-48F3F025A95F}">
      <dsp:nvSpPr>
        <dsp:cNvPr id="0" name=""/>
        <dsp:cNvSpPr/>
      </dsp:nvSpPr>
      <dsp:spPr>
        <a:xfrm>
          <a:off x="3593836" y="2568702"/>
          <a:ext cx="1920525" cy="1920525"/>
        </a:xfrm>
        <a:prstGeom prst="roundRect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Puzzles</a:t>
          </a:r>
        </a:p>
      </dsp:txBody>
      <dsp:txXfrm>
        <a:off x="3687588" y="2662454"/>
        <a:ext cx="1733021" cy="1733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311D0-D3DC-79A0-1C0A-87B053E86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FD62C9-FF00-B833-F6EC-06900DFCB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FAFDB-C6BE-4A86-0002-6BC5BF37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1D7E-1EC2-46C4-B726-C74413333D7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11D2F-C53D-C1A8-B782-939197EB6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4EEB-EB20-DF91-8C9F-EC2835D7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7CE9-30AB-4677-B9D9-F80A0A57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83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B8ACA-0BF4-4B79-D7AE-0E315B162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F5996C-1781-1976-7965-41CEFD2C51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1968B-BFB0-AC90-A72C-47AAB233E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1D7E-1EC2-46C4-B726-C74413333D7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4318C-ADB1-7718-8ED9-3ECF01116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91A77-D7DD-8B1B-941A-8185FF71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7CE9-30AB-4677-B9D9-F80A0A57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8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07AC4-D713-CC14-C7C5-5A42BD0CE7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3B6147-5FD0-4C67-929A-985CDF3790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5CC82-BEFC-6606-B91C-04D26017D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1D7E-1EC2-46C4-B726-C74413333D7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42319-9C60-4063-1F20-4388B3535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16C01-6692-1003-B9CB-8FB6F20D9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7CE9-30AB-4677-B9D9-F80A0A57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3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0114C-6116-456A-D69E-C013A37BC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3C2CE-1F17-6F01-B563-41DC2EA90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E2CC1-6EB7-13F3-1016-67F75F3B0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1D7E-1EC2-46C4-B726-C74413333D7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A2812-42EB-DC83-68A1-AAD7E4D74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EF75F-1B38-3A26-0738-5250BAF06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7CE9-30AB-4677-B9D9-F80A0A57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D08F8-4144-9163-4126-B07116648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3B6C7-9ED9-25A6-60E0-DAEE3B2C8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24716-B38B-AFDA-757C-F38AB49B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1D7E-1EC2-46C4-B726-C74413333D7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D5B87-0D1A-B32F-C9C3-A0492465D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5F59E-5F03-FD6A-B645-A461909B3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7CE9-30AB-4677-B9D9-F80A0A57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78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E4A35-C90B-A7B2-592D-6F6F952AA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4043E-A819-9B4D-70A9-3DB5756FF6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D328A-7D2C-E604-14AA-C4F5F2E53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B60E2-A79E-FDF8-553E-0921EE5DD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1D7E-1EC2-46C4-B726-C74413333D7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6F8DD-FEF2-CFA4-9ED1-D109F0B2E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FB8A47-F975-471B-FE0B-25EE15F38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7CE9-30AB-4677-B9D9-F80A0A57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00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4F23E-586C-7AD3-7E49-E32F1EFED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619F4-9C1E-FA08-B826-95027BA5B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18E53-5553-FA42-ADCF-EF0ABC040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6060F-DD8F-B56D-2142-946310CF76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15DFF3-A23F-4C27-2FDB-857F20E968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8F8C16-7A40-C607-9AB3-D5836A753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1D7E-1EC2-46C4-B726-C74413333D7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83B1B4-5D1A-9E8C-3BD2-E48477C36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FC80D9-A1F4-1F7F-115F-95B2412B9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7CE9-30AB-4677-B9D9-F80A0A57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90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461E1-A9C8-80D7-117F-CCC84AC9D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27E537-5302-E7D1-17FF-4A54B75DD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1D7E-1EC2-46C4-B726-C74413333D7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93A1AA-51D6-88B6-D458-296570D64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65E52-9671-3F19-6CB3-C810B9E45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7CE9-30AB-4677-B9D9-F80A0A57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62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2DE03B-440B-44C8-6548-4C590F52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1D7E-1EC2-46C4-B726-C74413333D7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E75D6-833C-A7BE-AE65-FA455FCE7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B0382-F6BB-728D-AC45-DDB43E7B7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7CE9-30AB-4677-B9D9-F80A0A57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1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B9DC4-5A09-6F35-0554-E650ED34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01B7F-1E25-CC7A-89E6-6D3244DEE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FFDC1E-B898-A82F-705B-ABB6C6955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2FB35-3F65-525D-BA6D-7CB3542C5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1D7E-1EC2-46C4-B726-C74413333D7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19CDB-9171-6A1D-391D-F397DD713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EF249-AEFA-C7AE-9F11-07B2A15E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7CE9-30AB-4677-B9D9-F80A0A57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50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AEB4D-D49C-4498-1784-50D3E26EB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4AA3DA-7FDE-1E5F-462F-9B166EE53B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2D3C1-B611-715B-C834-12363B522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F552F-860E-0BE5-5CF8-7E74C3A29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1D7E-1EC2-46C4-B726-C74413333D7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2CF3A-256D-A277-BD72-585F3FD0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BD223-5D5A-40B7-D13B-7BECD07E4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7CE9-30AB-4677-B9D9-F80A0A57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65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C5D133-9396-F3CA-229A-413E583B9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22E4E8-B2E6-DBD0-F702-7F698B6AE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0B80F-DB05-F4CE-688D-FA0E0A26B6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771D7E-1EC2-46C4-B726-C74413333D7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3A104-F7F7-4FCB-FAA7-EC6394E6E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89BCC-8A6D-7541-B487-2DBADE208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C87CE9-30AB-4677-B9D9-F80A0A57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42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4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microsoft.com/office/2007/relationships/hdphoto" Target="../media/hdphoto1.wdp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svg"/><Relationship Id="rId9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7F5C8305-426E-708D-4DB7-9FE0B138E0E7}"/>
              </a:ext>
            </a:extLst>
          </p:cNvPr>
          <p:cNvSpPr/>
          <p:nvPr/>
        </p:nvSpPr>
        <p:spPr>
          <a:xfrm rot="16200000">
            <a:off x="2667002" y="-2667001"/>
            <a:ext cx="6858001" cy="12192001"/>
          </a:xfrm>
          <a:prstGeom prst="snip2Diag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rgbClr val="002180">
                  <a:shade val="30000"/>
                  <a:satMod val="115000"/>
                </a:srgbClr>
              </a:gs>
              <a:gs pos="100000">
                <a:srgbClr val="0027B8"/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88AA9F-7FF5-89F4-2438-5C22F834E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255" y="0"/>
            <a:ext cx="8641485" cy="37392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E5C2C4-88B7-1EBB-E013-A8D97850F3E4}"/>
              </a:ext>
            </a:extLst>
          </p:cNvPr>
          <p:cNvSpPr/>
          <p:nvPr/>
        </p:nvSpPr>
        <p:spPr>
          <a:xfrm>
            <a:off x="0" y="3811012"/>
            <a:ext cx="121920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contourW="31750" prstMaterial="metal">
              <a:bevelT h="57150"/>
              <a:contourClr>
                <a:srgbClr val="FFC000"/>
              </a:contourClr>
            </a:sp3d>
          </a:bodyPr>
          <a:lstStyle/>
          <a:p>
            <a:pPr algn="ctr"/>
            <a:r>
              <a:rPr lang="en-US" sz="9600" b="1" cap="none" spc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CollegiateBlackFLF" panose="02000603040000020004" pitchFamily="2" charset="0"/>
              </a:rPr>
              <a:t>Planning a Menu For Profit</a:t>
            </a:r>
          </a:p>
        </p:txBody>
      </p:sp>
    </p:spTree>
    <p:extLst>
      <p:ext uri="{BB962C8B-B14F-4D97-AF65-F5344CB8AC3E}">
        <p14:creationId xmlns:p14="http://schemas.microsoft.com/office/powerpoint/2010/main" val="4291707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F6ECBF-77D0-140A-C879-54CB11D5D6B5}"/>
              </a:ext>
            </a:extLst>
          </p:cNvPr>
          <p:cNvSpPr/>
          <p:nvPr/>
        </p:nvSpPr>
        <p:spPr>
          <a:xfrm>
            <a:off x="494098" y="24556"/>
            <a:ext cx="5459662" cy="16112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none" spc="0" dirty="0">
                <a:ln/>
                <a:solidFill>
                  <a:srgbClr val="FFC000"/>
                </a:solidFill>
                <a:effectLst/>
                <a:latin typeface="Felix Titling" panose="04060505060202020A04" pitchFamily="82" charset="0"/>
                <a:ea typeface="+mj-ea"/>
                <a:cs typeface="+mj-cs"/>
              </a:rPr>
              <a:t>Menu Engineering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57097E-A539-7BBE-E008-F41DE911BFD1}"/>
              </a:ext>
            </a:extLst>
          </p:cNvPr>
          <p:cNvSpPr txBox="1"/>
          <p:nvPr/>
        </p:nvSpPr>
        <p:spPr>
          <a:xfrm>
            <a:off x="51456" y="1581508"/>
            <a:ext cx="61398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Nabi" pitchFamily="2" charset="0"/>
              </a:rPr>
              <a:t>Psychology of Menu Design</a:t>
            </a:r>
            <a:r>
              <a:rPr lang="en-US" sz="20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Nabi" pitchFamily="2" charset="0"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Nabi" pitchFamily="2" charset="0"/>
              </a:rPr>
              <a:t>Highlighting</a:t>
            </a:r>
            <a:r>
              <a:rPr lang="en-US" sz="20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Nabi" pitchFamily="2" charset="0"/>
              </a:rPr>
              <a:t>: Use design elements like bold fonts, colors, or graphics to draw attention to high-profit items or specials.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Nabi" pitchFamily="2" charset="0"/>
              </a:rPr>
              <a:t>Grouping</a:t>
            </a:r>
            <a:r>
              <a:rPr lang="en-US" sz="20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Nabi" pitchFamily="2" charset="0"/>
              </a:rPr>
              <a:t>: Group related items together to encourage upselling and cross-selling.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Nabi" pitchFamily="2" charset="0"/>
              </a:rPr>
              <a:t>Anchoring</a:t>
            </a:r>
            <a:r>
              <a:rPr lang="en-US" sz="20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Nabi" pitchFamily="2" charset="0"/>
              </a:rPr>
              <a:t>: Place high-profit items near expensive items to make them seem more reasonably priced in comparison..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EF86E1-01F7-AFAC-91AC-B8A3FF1EB7C3}"/>
              </a:ext>
            </a:extLst>
          </p:cNvPr>
          <p:cNvSpPr/>
          <p:nvPr/>
        </p:nvSpPr>
        <p:spPr>
          <a:xfrm>
            <a:off x="6238242" y="456925"/>
            <a:ext cx="5902302" cy="393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E28E95-B967-E05E-6B2C-A3DA557C4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242" y="456925"/>
            <a:ext cx="5902302" cy="3939230"/>
          </a:xfrm>
          <a:prstGeom prst="rect">
            <a:avLst/>
          </a:prstGeom>
        </p:spPr>
      </p:pic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7829FB7C-1E10-5412-98AD-098ABC5BCF49}"/>
              </a:ext>
            </a:extLst>
          </p:cNvPr>
          <p:cNvSpPr/>
          <p:nvPr/>
        </p:nvSpPr>
        <p:spPr>
          <a:xfrm rot="10800000">
            <a:off x="6977721" y="830158"/>
            <a:ext cx="4423344" cy="2892536"/>
          </a:xfrm>
          <a:prstGeom prst="triangle">
            <a:avLst/>
          </a:prstGeom>
          <a:solidFill>
            <a:srgbClr val="FFC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C42A42-A677-A07E-84F6-956E51895674}"/>
              </a:ext>
            </a:extLst>
          </p:cNvPr>
          <p:cNvSpPr txBox="1"/>
          <p:nvPr/>
        </p:nvSpPr>
        <p:spPr>
          <a:xfrm>
            <a:off x="17937" y="4647828"/>
            <a:ext cx="12156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2000" b="1" i="0" dirty="0">
                <a:solidFill>
                  <a:schemeClr val="bg1"/>
                </a:solidFill>
                <a:effectLst/>
                <a:latin typeface="Nabi" pitchFamily="2" charset="0"/>
              </a:rPr>
              <a:t>Menu Item Placement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Nabi" pitchFamily="2" charset="0"/>
              </a:rPr>
              <a:t>: Position your most profitable items in the "Golden Triangle" on your menu. This is the area where guests' eyes naturally gravitate when they first look at the menu (usually the 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Nabi" pitchFamily="2" charset="0"/>
              </a:rPr>
              <a:t>top right or center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Nabi" pitchFamily="2" charset="0"/>
              </a:rPr>
              <a:t>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1DF8F7-FE14-D5A2-0E3E-0A7D990D8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024" y="3875518"/>
            <a:ext cx="404738" cy="3678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F1C8AE-46DF-FC31-8BC7-AC183C189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5220" y="456925"/>
            <a:ext cx="5902300" cy="393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9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F6ECBF-77D0-140A-C879-54CB11D5D6B5}"/>
              </a:ext>
            </a:extLst>
          </p:cNvPr>
          <p:cNvSpPr/>
          <p:nvPr/>
        </p:nvSpPr>
        <p:spPr>
          <a:xfrm>
            <a:off x="494098" y="24556"/>
            <a:ext cx="5459662" cy="16112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none" spc="0" dirty="0">
                <a:ln/>
                <a:solidFill>
                  <a:srgbClr val="FFC000"/>
                </a:solidFill>
                <a:effectLst/>
                <a:latin typeface="Felix Titling" panose="04060505060202020A04" pitchFamily="82" charset="0"/>
                <a:ea typeface="+mj-ea"/>
                <a:cs typeface="+mj-cs"/>
              </a:rPr>
              <a:t>Menu Engineering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57097E-A539-7BBE-E008-F41DE911BFD1}"/>
              </a:ext>
            </a:extLst>
          </p:cNvPr>
          <p:cNvSpPr txBox="1"/>
          <p:nvPr/>
        </p:nvSpPr>
        <p:spPr>
          <a:xfrm>
            <a:off x="51456" y="1581508"/>
            <a:ext cx="61398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0" dirty="0">
                <a:solidFill>
                  <a:srgbClr val="FFC000"/>
                </a:solidFill>
                <a:effectLst/>
                <a:latin typeface="Nabi" pitchFamily="2" charset="0"/>
              </a:rPr>
              <a:t>Psychology of Menu Design</a:t>
            </a:r>
            <a:r>
              <a:rPr lang="en-US" sz="2000" b="0" i="0" dirty="0">
                <a:solidFill>
                  <a:srgbClr val="FFC000"/>
                </a:solidFill>
                <a:effectLst/>
                <a:latin typeface="Nabi" pitchFamily="2" charset="0"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FFC000"/>
                </a:solidFill>
                <a:effectLst/>
                <a:latin typeface="Nabi" pitchFamily="2" charset="0"/>
              </a:rPr>
              <a:t>Highlighting</a:t>
            </a:r>
            <a:r>
              <a:rPr lang="en-US" sz="2000" b="0" i="0" dirty="0">
                <a:solidFill>
                  <a:srgbClr val="FFC000"/>
                </a:solidFill>
                <a:effectLst/>
                <a:latin typeface="Nabi" pitchFamily="2" charset="0"/>
              </a:rPr>
              <a:t>: Use design elements like bold fonts, colors, or graphics to draw attention to high-profit items or specials.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FFC000"/>
                </a:solidFill>
                <a:effectLst/>
                <a:latin typeface="Nabi" pitchFamily="2" charset="0"/>
              </a:rPr>
              <a:t>Grouping</a:t>
            </a:r>
            <a:r>
              <a:rPr lang="en-US" sz="2000" b="0" i="0" dirty="0">
                <a:solidFill>
                  <a:srgbClr val="FFC000"/>
                </a:solidFill>
                <a:effectLst/>
                <a:latin typeface="Nabi" pitchFamily="2" charset="0"/>
              </a:rPr>
              <a:t>: Group related items together to encourage upselling and cross-selling.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FFC000"/>
                </a:solidFill>
                <a:effectLst/>
                <a:latin typeface="Nabi" pitchFamily="2" charset="0"/>
              </a:rPr>
              <a:t>Anchoring</a:t>
            </a:r>
            <a:r>
              <a:rPr lang="en-US" sz="2000" b="0" i="0" dirty="0">
                <a:solidFill>
                  <a:srgbClr val="FFC000"/>
                </a:solidFill>
                <a:effectLst/>
                <a:latin typeface="Nabi" pitchFamily="2" charset="0"/>
              </a:rPr>
              <a:t>: Place high-profit items near expensive items to make them seem more reasonably priced in comparison.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Nabi" pitchFamily="2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EF86E1-01F7-AFAC-91AC-B8A3FF1EB7C3}"/>
              </a:ext>
            </a:extLst>
          </p:cNvPr>
          <p:cNvSpPr/>
          <p:nvPr/>
        </p:nvSpPr>
        <p:spPr>
          <a:xfrm>
            <a:off x="6238242" y="456925"/>
            <a:ext cx="5902302" cy="393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7829FB7C-1E10-5412-98AD-098ABC5BCF49}"/>
              </a:ext>
            </a:extLst>
          </p:cNvPr>
          <p:cNvSpPr/>
          <p:nvPr/>
        </p:nvSpPr>
        <p:spPr>
          <a:xfrm rot="10800000">
            <a:off x="6977721" y="830158"/>
            <a:ext cx="4423344" cy="2892536"/>
          </a:xfrm>
          <a:prstGeom prst="triangle">
            <a:avLst/>
          </a:prstGeom>
          <a:solidFill>
            <a:srgbClr val="FFC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C42A42-A677-A07E-84F6-956E51895674}"/>
              </a:ext>
            </a:extLst>
          </p:cNvPr>
          <p:cNvSpPr txBox="1"/>
          <p:nvPr/>
        </p:nvSpPr>
        <p:spPr>
          <a:xfrm>
            <a:off x="17937" y="4647828"/>
            <a:ext cx="12156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2000" b="1" i="0" dirty="0">
                <a:solidFill>
                  <a:schemeClr val="bg1"/>
                </a:solidFill>
                <a:effectLst/>
                <a:latin typeface="Nabi" pitchFamily="2" charset="0"/>
              </a:rPr>
              <a:t>Menu Item Placement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Nabi" pitchFamily="2" charset="0"/>
              </a:rPr>
              <a:t>: Position your most profitable items in the "Golden Triangle" on your menu. This is the area where guests' eyes naturally gravitate when they first look at the menu (usually the 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Nabi" pitchFamily="2" charset="0"/>
              </a:rPr>
              <a:t>top right or center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Nabi" pitchFamily="2" charset="0"/>
              </a:rPr>
              <a:t>).</a:t>
            </a:r>
          </a:p>
          <a:p>
            <a:pPr algn="l">
              <a:buFont typeface="+mj-lt"/>
              <a:buAutoNum type="arabicPeriod"/>
            </a:pPr>
            <a:r>
              <a:rPr lang="en-US" sz="2000" b="1" i="0" dirty="0">
                <a:solidFill>
                  <a:schemeClr val="bg1"/>
                </a:solidFill>
                <a:effectLst/>
                <a:latin typeface="Nabi" pitchFamily="2" charset="0"/>
              </a:rPr>
              <a:t>Monitor and Update Regularly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Nabi" pitchFamily="2" charset="0"/>
              </a:rPr>
              <a:t>: Replace or revamp underperforming items and adjust prices based on customer feedback, food cost changes, and sales mix trends.</a:t>
            </a:r>
          </a:p>
          <a:p>
            <a:pPr algn="l">
              <a:buFont typeface="+mj-lt"/>
              <a:buAutoNum type="arabicPeriod"/>
            </a:pPr>
            <a:r>
              <a:rPr lang="en-US" sz="2000" b="1" i="0" dirty="0">
                <a:solidFill>
                  <a:schemeClr val="bg1"/>
                </a:solidFill>
                <a:effectLst/>
                <a:latin typeface="Nabi" pitchFamily="2" charset="0"/>
              </a:rPr>
              <a:t>Offer Limited Choices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Nabi" pitchFamily="2" charset="0"/>
              </a:rPr>
              <a:t>: Too many choices can overwhelm guests leading to decision fatigue. and streamline operations. Ensure each item serves a purpose and remove those that don't contribute to your pocketbook.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1DF8F7-FE14-D5A2-0E3E-0A7D990D8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24" y="3875518"/>
            <a:ext cx="404738" cy="3678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889085-43D0-CA85-1E47-6ECFAFD49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242" y="456924"/>
            <a:ext cx="5902300" cy="3939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C79DD3-0186-8AB6-0FCA-F4E7AC8C9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5024" y="456923"/>
            <a:ext cx="5902302" cy="393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42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F6ECBF-77D0-140A-C879-54CB11D5D6B5}"/>
              </a:ext>
            </a:extLst>
          </p:cNvPr>
          <p:cNvSpPr/>
          <p:nvPr/>
        </p:nvSpPr>
        <p:spPr>
          <a:xfrm>
            <a:off x="473778" y="2623398"/>
            <a:ext cx="4524942" cy="16112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none" spc="0" dirty="0">
                <a:ln/>
                <a:solidFill>
                  <a:srgbClr val="FFC000"/>
                </a:solidFill>
                <a:effectLst/>
                <a:latin typeface="Felix Titling" panose="04060505060202020A04" pitchFamily="82" charset="0"/>
                <a:ea typeface="+mj-ea"/>
                <a:cs typeface="+mj-cs"/>
              </a:rPr>
              <a:t>Pricing Strategies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146746-7388-6EB6-FE67-5B92F4B6C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3" r="21633"/>
          <a:stretch/>
        </p:blipFill>
        <p:spPr>
          <a:xfrm>
            <a:off x="5384800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FC5AE59-621D-1515-7A28-A5BB46B5E153}"/>
              </a:ext>
            </a:extLst>
          </p:cNvPr>
          <p:cNvGrpSpPr/>
          <p:nvPr/>
        </p:nvGrpSpPr>
        <p:grpSpPr>
          <a:xfrm>
            <a:off x="12864450" y="1848698"/>
            <a:ext cx="5450958" cy="3160604"/>
            <a:chOff x="6096000" y="1848693"/>
            <a:chExt cx="5450958" cy="316060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053017-6C1D-F2C6-9F5A-46B11C1BD9A9}"/>
                </a:ext>
              </a:extLst>
            </p:cNvPr>
            <p:cNvSpPr/>
            <p:nvPr/>
          </p:nvSpPr>
          <p:spPr>
            <a:xfrm>
              <a:off x="6135503" y="1889760"/>
              <a:ext cx="5347660" cy="304374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ame 6">
              <a:extLst>
                <a:ext uri="{FF2B5EF4-FFF2-40B4-BE49-F238E27FC236}">
                  <a16:creationId xmlns:a16="http://schemas.microsoft.com/office/drawing/2014/main" id="{D2408D50-A509-BEA1-A7CC-A71702B187A4}"/>
                </a:ext>
              </a:extLst>
            </p:cNvPr>
            <p:cNvSpPr/>
            <p:nvPr/>
          </p:nvSpPr>
          <p:spPr>
            <a:xfrm>
              <a:off x="6096000" y="1848693"/>
              <a:ext cx="5450958" cy="3160604"/>
            </a:xfrm>
            <a:prstGeom prst="frame">
              <a:avLst>
                <a:gd name="adj1" fmla="val 4582"/>
              </a:avLst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5FF20D-08E8-3E4C-0AE9-880868467EED}"/>
                </a:ext>
              </a:extLst>
            </p:cNvPr>
            <p:cNvSpPr txBox="1"/>
            <p:nvPr/>
          </p:nvSpPr>
          <p:spPr>
            <a:xfrm>
              <a:off x="6217373" y="2809849"/>
              <a:ext cx="514883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Papyrus" panose="03070502060502030205" pitchFamily="66" charset="0"/>
                </a:rPr>
                <a:t>BE = </a:t>
              </a:r>
              <a:r>
                <a:rPr lang="en-US" sz="6600" dirty="0">
                  <a:solidFill>
                    <a:schemeClr val="bg1"/>
                  </a:solidFill>
                  <a:latin typeface="Papyrus" panose="03070502060502030205" pitchFamily="66" charset="0"/>
                </a:rPr>
                <a:t>$</a:t>
              </a:r>
              <a:r>
                <a:rPr lang="en-US" sz="4400" dirty="0">
                  <a:solidFill>
                    <a:schemeClr val="bg1"/>
                  </a:solidFill>
                  <a:latin typeface="Papyrus" panose="03070502060502030205" pitchFamily="66" charset="0"/>
                </a:rPr>
                <a:t>F/(</a:t>
              </a:r>
              <a:r>
                <a:rPr lang="en-US" sz="6600" dirty="0">
                  <a:solidFill>
                    <a:schemeClr val="bg1"/>
                  </a:solidFill>
                  <a:latin typeface="Papyrus" panose="03070502060502030205" pitchFamily="66" charset="0"/>
                </a:rPr>
                <a:t>1</a:t>
              </a:r>
              <a:r>
                <a:rPr lang="en-US" sz="4400" dirty="0">
                  <a:solidFill>
                    <a:schemeClr val="bg1"/>
                  </a:solidFill>
                  <a:latin typeface="Papyrus" panose="03070502060502030205" pitchFamily="66" charset="0"/>
                </a:rPr>
                <a:t>-V</a:t>
              </a:r>
              <a:r>
                <a:rPr lang="en-US" sz="6600" dirty="0">
                  <a:solidFill>
                    <a:schemeClr val="bg1"/>
                  </a:solidFill>
                  <a:latin typeface="Papyrus" panose="03070502060502030205" pitchFamily="66" charset="0"/>
                </a:rPr>
                <a:t>%</a:t>
              </a:r>
              <a:r>
                <a:rPr lang="en-US" sz="4400" dirty="0">
                  <a:solidFill>
                    <a:schemeClr val="bg1"/>
                  </a:solidFill>
                  <a:latin typeface="Papyrus" panose="03070502060502030205" pitchFamily="66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995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F6ECBF-77D0-140A-C879-54CB11D5D6B5}"/>
              </a:ext>
            </a:extLst>
          </p:cNvPr>
          <p:cNvSpPr/>
          <p:nvPr/>
        </p:nvSpPr>
        <p:spPr>
          <a:xfrm>
            <a:off x="494098" y="268396"/>
            <a:ext cx="4524942" cy="16112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none" spc="0" dirty="0">
                <a:ln/>
                <a:solidFill>
                  <a:srgbClr val="FFC000"/>
                </a:solidFill>
                <a:effectLst/>
                <a:latin typeface="Felix Titling" panose="04060505060202020A04" pitchFamily="82" charset="0"/>
                <a:ea typeface="+mj-ea"/>
                <a:cs typeface="+mj-cs"/>
              </a:rPr>
              <a:t>Pricing Strategies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57097E-A539-7BBE-E008-F41DE911BFD1}"/>
              </a:ext>
            </a:extLst>
          </p:cNvPr>
          <p:cNvSpPr txBox="1"/>
          <p:nvPr/>
        </p:nvSpPr>
        <p:spPr>
          <a:xfrm>
            <a:off x="130316" y="1889760"/>
            <a:ext cx="52544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>
                <a:solidFill>
                  <a:schemeClr val="accent4"/>
                </a:solidFill>
                <a:effectLst/>
                <a:latin typeface="Nabi" pitchFamily="2" charset="0"/>
              </a:rPr>
              <a:t>Cost-Based Pricing</a:t>
            </a:r>
            <a:r>
              <a:rPr lang="en-US" sz="3600" b="0" i="0" dirty="0">
                <a:solidFill>
                  <a:schemeClr val="accent4"/>
                </a:solidFill>
                <a:effectLst/>
                <a:latin typeface="Nabi" pitchFamily="2" charset="0"/>
              </a:rPr>
              <a:t>: </a:t>
            </a:r>
            <a:r>
              <a:rPr lang="en-US" sz="3600" dirty="0">
                <a:solidFill>
                  <a:schemeClr val="accent4"/>
                </a:solidFill>
                <a:latin typeface="Nabi" pitchFamily="2" charset="0"/>
              </a:rPr>
              <a:t>Your Food Cost must be placed in a breakeven analysis which accounts for all your other expenses</a:t>
            </a:r>
            <a:endParaRPr lang="en-US" sz="3600" b="0" i="0" dirty="0">
              <a:solidFill>
                <a:schemeClr val="accent4"/>
              </a:solidFill>
              <a:effectLst/>
              <a:latin typeface="Nabi" pitchFamily="2" charset="0"/>
            </a:endParaRPr>
          </a:p>
          <a:p>
            <a:pPr algn="l"/>
            <a:r>
              <a:rPr lang="en-US" sz="1000" b="1" i="0" dirty="0">
                <a:solidFill>
                  <a:schemeClr val="bg1"/>
                </a:solidFill>
                <a:effectLst/>
                <a:latin typeface="Nabi" pitchFamily="2" charset="0"/>
              </a:rPr>
              <a:t>Competitive Analysis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Nabi" pitchFamily="2" charset="0"/>
              </a:rPr>
              <a:t>: Research other food trucks and brick-and-mortar restaurants with similar menus.</a:t>
            </a:r>
          </a:p>
          <a:p>
            <a:pPr algn="l"/>
            <a:r>
              <a:rPr lang="en-US" sz="1000" b="1" i="0" dirty="0">
                <a:solidFill>
                  <a:schemeClr val="accent4"/>
                </a:solidFill>
                <a:effectLst/>
                <a:latin typeface="Nabi" pitchFamily="2" charset="0"/>
              </a:rPr>
              <a:t>Value-Based Pricing</a:t>
            </a:r>
            <a:r>
              <a:rPr lang="en-US" sz="1000" b="0" i="0" dirty="0">
                <a:solidFill>
                  <a:schemeClr val="accent4"/>
                </a:solidFill>
                <a:effectLst/>
                <a:latin typeface="Nabi" pitchFamily="2" charset="0"/>
              </a:rPr>
              <a:t>: </a:t>
            </a:r>
            <a:r>
              <a:rPr lang="en-US" sz="1000" dirty="0">
                <a:solidFill>
                  <a:schemeClr val="accent4"/>
                </a:solidFill>
                <a:latin typeface="Nabi" pitchFamily="2" charset="0"/>
              </a:rPr>
              <a:t>W</a:t>
            </a:r>
            <a:r>
              <a:rPr lang="en-US" sz="1000" b="0" i="0" dirty="0">
                <a:solidFill>
                  <a:schemeClr val="accent4"/>
                </a:solidFill>
                <a:effectLst/>
                <a:latin typeface="Nabi" pitchFamily="2" charset="0"/>
              </a:rPr>
              <a:t>hat do your guests perceive as value in your food. Portion, Taste, Convenience, Uniqueness. </a:t>
            </a:r>
          </a:p>
          <a:p>
            <a:pPr algn="l"/>
            <a:r>
              <a:rPr lang="en-US" sz="1000" b="1" i="0" dirty="0">
                <a:solidFill>
                  <a:schemeClr val="bg1"/>
                </a:solidFill>
                <a:effectLst/>
                <a:latin typeface="Nabi" pitchFamily="2" charset="0"/>
              </a:rPr>
              <a:t>Dynamic Pricing</a:t>
            </a:r>
            <a:r>
              <a:rPr lang="en-US" sz="1000" dirty="0">
                <a:solidFill>
                  <a:schemeClr val="bg1"/>
                </a:solidFill>
                <a:latin typeface="Nabi" pitchFamily="2" charset="0"/>
              </a:rPr>
              <a:t>: Fancy business term for discounting during slow times to drive sales OR pricing based on 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Nabi" pitchFamily="2" charset="0"/>
              </a:rPr>
              <a:t>events, festivals, or catering.</a:t>
            </a:r>
          </a:p>
          <a:p>
            <a:pPr algn="l"/>
            <a:r>
              <a:rPr lang="en-US" sz="1000" b="1" i="0" dirty="0">
                <a:solidFill>
                  <a:schemeClr val="accent4"/>
                </a:solidFill>
                <a:effectLst/>
                <a:latin typeface="Nabi" pitchFamily="2" charset="0"/>
              </a:rPr>
              <a:t>Bundle and Combo Deals</a:t>
            </a:r>
            <a:r>
              <a:rPr lang="en-US" sz="1000" dirty="0">
                <a:solidFill>
                  <a:schemeClr val="accent4"/>
                </a:solidFill>
                <a:latin typeface="Nabi" pitchFamily="2" charset="0"/>
              </a:rPr>
              <a:t>: </a:t>
            </a:r>
            <a:r>
              <a:rPr lang="en-US" sz="1000" b="0" i="0" dirty="0">
                <a:solidFill>
                  <a:schemeClr val="accent4"/>
                </a:solidFill>
                <a:effectLst/>
                <a:latin typeface="Nabi" pitchFamily="2" charset="0"/>
              </a:rPr>
              <a:t>Create combo meals or bundle items to encourage customers to spend more.</a:t>
            </a:r>
          </a:p>
          <a:p>
            <a:pPr algn="l"/>
            <a:r>
              <a:rPr lang="en-US" sz="1000" b="1" i="0" dirty="0">
                <a:solidFill>
                  <a:schemeClr val="bg1"/>
                </a:solidFill>
                <a:effectLst/>
                <a:latin typeface="Nabi" pitchFamily="2" charset="0"/>
              </a:rPr>
              <a:t>Experiment and Analyze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Nabi" pitchFamily="2" charset="0"/>
              </a:rPr>
              <a:t>: Don't be afraid to experiment with pricing AND don’t view your pricing through your personal price tolerances.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55676E-DB7C-37CB-CA5C-294A0680027A}"/>
              </a:ext>
            </a:extLst>
          </p:cNvPr>
          <p:cNvGrpSpPr/>
          <p:nvPr/>
        </p:nvGrpSpPr>
        <p:grpSpPr>
          <a:xfrm>
            <a:off x="6096000" y="1848693"/>
            <a:ext cx="5450958" cy="3160604"/>
            <a:chOff x="6096000" y="1848693"/>
            <a:chExt cx="5450958" cy="316060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FDD61A-33C6-110D-FB55-14128AEA9840}"/>
                </a:ext>
              </a:extLst>
            </p:cNvPr>
            <p:cNvSpPr/>
            <p:nvPr/>
          </p:nvSpPr>
          <p:spPr>
            <a:xfrm>
              <a:off x="6135503" y="1889760"/>
              <a:ext cx="5347660" cy="304374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ame 2">
              <a:extLst>
                <a:ext uri="{FF2B5EF4-FFF2-40B4-BE49-F238E27FC236}">
                  <a16:creationId xmlns:a16="http://schemas.microsoft.com/office/drawing/2014/main" id="{921EC76A-8AA9-FAD3-8BDD-1F294646DAAA}"/>
                </a:ext>
              </a:extLst>
            </p:cNvPr>
            <p:cNvSpPr/>
            <p:nvPr/>
          </p:nvSpPr>
          <p:spPr>
            <a:xfrm>
              <a:off x="6096000" y="1848693"/>
              <a:ext cx="5450958" cy="3160604"/>
            </a:xfrm>
            <a:prstGeom prst="frame">
              <a:avLst>
                <a:gd name="adj1" fmla="val 4582"/>
              </a:avLst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7A49C4-E6C3-A4D2-4B25-F15EE879E948}"/>
                </a:ext>
              </a:extLst>
            </p:cNvPr>
            <p:cNvSpPr txBox="1"/>
            <p:nvPr/>
          </p:nvSpPr>
          <p:spPr>
            <a:xfrm>
              <a:off x="6217373" y="2809849"/>
              <a:ext cx="514883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Papyrus" panose="03070502060502030205" pitchFamily="66" charset="0"/>
                </a:rPr>
                <a:t>BE = </a:t>
              </a:r>
              <a:r>
                <a:rPr lang="en-US" sz="6600" dirty="0">
                  <a:solidFill>
                    <a:schemeClr val="bg1"/>
                  </a:solidFill>
                  <a:latin typeface="Papyrus" panose="03070502060502030205" pitchFamily="66" charset="0"/>
                </a:rPr>
                <a:t>$</a:t>
              </a:r>
              <a:r>
                <a:rPr lang="en-US" sz="4400" dirty="0">
                  <a:solidFill>
                    <a:schemeClr val="bg1"/>
                  </a:solidFill>
                  <a:latin typeface="Papyrus" panose="03070502060502030205" pitchFamily="66" charset="0"/>
                </a:rPr>
                <a:t>F/(</a:t>
              </a:r>
              <a:r>
                <a:rPr lang="en-US" sz="6600" dirty="0">
                  <a:solidFill>
                    <a:schemeClr val="bg1"/>
                  </a:solidFill>
                  <a:latin typeface="Papyrus" panose="03070502060502030205" pitchFamily="66" charset="0"/>
                </a:rPr>
                <a:t>1</a:t>
              </a:r>
              <a:r>
                <a:rPr lang="en-US" sz="4400" dirty="0">
                  <a:solidFill>
                    <a:schemeClr val="bg1"/>
                  </a:solidFill>
                  <a:latin typeface="Papyrus" panose="03070502060502030205" pitchFamily="66" charset="0"/>
                </a:rPr>
                <a:t>-V</a:t>
              </a:r>
              <a:r>
                <a:rPr lang="en-US" sz="6600" dirty="0">
                  <a:solidFill>
                    <a:schemeClr val="bg1"/>
                  </a:solidFill>
                  <a:latin typeface="Papyrus" panose="03070502060502030205" pitchFamily="66" charset="0"/>
                </a:rPr>
                <a:t>%</a:t>
              </a:r>
              <a:r>
                <a:rPr lang="en-US" sz="4400" dirty="0">
                  <a:solidFill>
                    <a:schemeClr val="bg1"/>
                  </a:solidFill>
                  <a:latin typeface="Papyrus" panose="03070502060502030205" pitchFamily="66" charset="0"/>
                </a:rPr>
                <a:t>)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36910E6-079D-A189-1C93-B14C4C446A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81" t="18723" r="44787" b="9220"/>
          <a:stretch/>
        </p:blipFill>
        <p:spPr>
          <a:xfrm>
            <a:off x="12623918" y="848355"/>
            <a:ext cx="4206239" cy="516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06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F6ECBF-77D0-140A-C879-54CB11D5D6B5}"/>
              </a:ext>
            </a:extLst>
          </p:cNvPr>
          <p:cNvSpPr/>
          <p:nvPr/>
        </p:nvSpPr>
        <p:spPr>
          <a:xfrm>
            <a:off x="494098" y="268396"/>
            <a:ext cx="4524942" cy="16112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none" spc="0" dirty="0">
                <a:ln/>
                <a:solidFill>
                  <a:srgbClr val="FFC000"/>
                </a:solidFill>
                <a:effectLst/>
                <a:latin typeface="Felix Titling" panose="04060505060202020A04" pitchFamily="82" charset="0"/>
                <a:ea typeface="+mj-ea"/>
                <a:cs typeface="+mj-cs"/>
              </a:rPr>
              <a:t>Pricing Strategies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57097E-A539-7BBE-E008-F41DE911BFD1}"/>
              </a:ext>
            </a:extLst>
          </p:cNvPr>
          <p:cNvSpPr txBox="1"/>
          <p:nvPr/>
        </p:nvSpPr>
        <p:spPr>
          <a:xfrm>
            <a:off x="130316" y="1889760"/>
            <a:ext cx="52544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i="0" dirty="0">
                <a:solidFill>
                  <a:schemeClr val="accent4"/>
                </a:solidFill>
                <a:effectLst/>
                <a:latin typeface="Nabi" pitchFamily="2" charset="0"/>
              </a:rPr>
              <a:t>Cost-Based Pricing</a:t>
            </a:r>
            <a:r>
              <a:rPr lang="en-US" sz="1000" b="0" i="0" dirty="0">
                <a:solidFill>
                  <a:schemeClr val="accent4"/>
                </a:solidFill>
                <a:effectLst/>
                <a:latin typeface="Nabi" pitchFamily="2" charset="0"/>
              </a:rPr>
              <a:t>: </a:t>
            </a:r>
            <a:r>
              <a:rPr lang="en-US" sz="1000" dirty="0">
                <a:solidFill>
                  <a:schemeClr val="accent4"/>
                </a:solidFill>
                <a:latin typeface="Nabi" pitchFamily="2" charset="0"/>
              </a:rPr>
              <a:t>Your Food Cost must be placed in a breakeven analysis which accounts for all your other expenses</a:t>
            </a:r>
            <a:endParaRPr lang="en-US" sz="1000" b="0" i="0" dirty="0">
              <a:solidFill>
                <a:schemeClr val="accent4"/>
              </a:solidFill>
              <a:effectLst/>
              <a:latin typeface="Nabi" pitchFamily="2" charset="0"/>
            </a:endParaRPr>
          </a:p>
          <a:p>
            <a:pPr algn="l"/>
            <a:r>
              <a:rPr lang="en-US" sz="3600" b="1" i="0" dirty="0">
                <a:solidFill>
                  <a:schemeClr val="bg1"/>
                </a:solidFill>
                <a:effectLst/>
                <a:latin typeface="Nabi" pitchFamily="2" charset="0"/>
              </a:rPr>
              <a:t>Competitive Analysis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Nabi" pitchFamily="2" charset="0"/>
              </a:rPr>
              <a:t>: Research other food trucks and brick-and-mortar restaurants with similar menus.</a:t>
            </a:r>
          </a:p>
          <a:p>
            <a:pPr algn="l"/>
            <a:r>
              <a:rPr lang="en-US" sz="1000" b="1" i="0" dirty="0">
                <a:solidFill>
                  <a:schemeClr val="accent4"/>
                </a:solidFill>
                <a:effectLst/>
                <a:latin typeface="Nabi" pitchFamily="2" charset="0"/>
              </a:rPr>
              <a:t>Value-Based Pricing</a:t>
            </a:r>
            <a:r>
              <a:rPr lang="en-US" sz="1000" b="0" i="0" dirty="0">
                <a:solidFill>
                  <a:schemeClr val="accent4"/>
                </a:solidFill>
                <a:effectLst/>
                <a:latin typeface="Nabi" pitchFamily="2" charset="0"/>
              </a:rPr>
              <a:t>: </a:t>
            </a:r>
            <a:r>
              <a:rPr lang="en-US" sz="1000" dirty="0">
                <a:solidFill>
                  <a:schemeClr val="accent4"/>
                </a:solidFill>
                <a:latin typeface="Nabi" pitchFamily="2" charset="0"/>
              </a:rPr>
              <a:t>W</a:t>
            </a:r>
            <a:r>
              <a:rPr lang="en-US" sz="1000" b="0" i="0" dirty="0">
                <a:solidFill>
                  <a:schemeClr val="accent4"/>
                </a:solidFill>
                <a:effectLst/>
                <a:latin typeface="Nabi" pitchFamily="2" charset="0"/>
              </a:rPr>
              <a:t>hat do your guests perceive as value in your food. Portion, Taste, Convenience, Uniqueness. </a:t>
            </a:r>
          </a:p>
          <a:p>
            <a:pPr algn="l"/>
            <a:r>
              <a:rPr lang="en-US" sz="1000" b="1" i="0" dirty="0">
                <a:solidFill>
                  <a:schemeClr val="bg1"/>
                </a:solidFill>
                <a:effectLst/>
                <a:latin typeface="Nabi" pitchFamily="2" charset="0"/>
              </a:rPr>
              <a:t>Dynamic Pricing</a:t>
            </a:r>
            <a:r>
              <a:rPr lang="en-US" sz="1000" dirty="0">
                <a:solidFill>
                  <a:schemeClr val="bg1"/>
                </a:solidFill>
                <a:latin typeface="Nabi" pitchFamily="2" charset="0"/>
              </a:rPr>
              <a:t>: Fancy business term for discounting during slow times to drive sales OR pricing based on 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Nabi" pitchFamily="2" charset="0"/>
              </a:rPr>
              <a:t>events, festivals, or catering.</a:t>
            </a:r>
          </a:p>
          <a:p>
            <a:pPr algn="l"/>
            <a:r>
              <a:rPr lang="en-US" sz="1000" b="1" i="0" dirty="0">
                <a:solidFill>
                  <a:schemeClr val="accent4"/>
                </a:solidFill>
                <a:effectLst/>
                <a:latin typeface="Nabi" pitchFamily="2" charset="0"/>
              </a:rPr>
              <a:t>Bundle and Combo Deals</a:t>
            </a:r>
            <a:r>
              <a:rPr lang="en-US" sz="1000" dirty="0">
                <a:solidFill>
                  <a:schemeClr val="accent4"/>
                </a:solidFill>
                <a:latin typeface="Nabi" pitchFamily="2" charset="0"/>
              </a:rPr>
              <a:t>: </a:t>
            </a:r>
            <a:r>
              <a:rPr lang="en-US" sz="1000" b="0" i="0" dirty="0">
                <a:solidFill>
                  <a:schemeClr val="accent4"/>
                </a:solidFill>
                <a:effectLst/>
                <a:latin typeface="Nabi" pitchFamily="2" charset="0"/>
              </a:rPr>
              <a:t>Create combo meals or bundle items to encourage customers to spend more.</a:t>
            </a:r>
          </a:p>
          <a:p>
            <a:pPr algn="l"/>
            <a:r>
              <a:rPr lang="en-US" sz="1000" b="1" i="0" dirty="0">
                <a:solidFill>
                  <a:schemeClr val="bg1"/>
                </a:solidFill>
                <a:effectLst/>
                <a:latin typeface="Nabi" pitchFamily="2" charset="0"/>
              </a:rPr>
              <a:t>Experiment and Analyze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Nabi" pitchFamily="2" charset="0"/>
              </a:rPr>
              <a:t>: Don't be afraid to experiment with pricing AND don’t view your pricing through your personal price tolerances.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CC55B0-A54D-92F1-D576-A3783C096E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81" t="18723" r="44787" b="9220"/>
          <a:stretch/>
        </p:blipFill>
        <p:spPr>
          <a:xfrm>
            <a:off x="6837680" y="848360"/>
            <a:ext cx="4206239" cy="51612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382C011-8203-217F-D195-B50BA9D4E2AC}"/>
              </a:ext>
            </a:extLst>
          </p:cNvPr>
          <p:cNvGrpSpPr/>
          <p:nvPr/>
        </p:nvGrpSpPr>
        <p:grpSpPr>
          <a:xfrm>
            <a:off x="12496799" y="0"/>
            <a:ext cx="5143500" cy="6858000"/>
            <a:chOff x="6331245" y="0"/>
            <a:chExt cx="5143500" cy="6858000"/>
          </a:xfrm>
        </p:grpSpPr>
        <p:pic>
          <p:nvPicPr>
            <p:cNvPr id="12" name="Picture 2" descr="May be an image of food">
              <a:extLst>
                <a:ext uri="{FF2B5EF4-FFF2-40B4-BE49-F238E27FC236}">
                  <a16:creationId xmlns:a16="http://schemas.microsoft.com/office/drawing/2014/main" id="{1A89291C-3069-B0CD-06E1-499180273E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1245" y="0"/>
              <a:ext cx="51435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No photo description available.">
              <a:extLst>
                <a:ext uri="{FF2B5EF4-FFF2-40B4-BE49-F238E27FC236}">
                  <a16:creationId xmlns:a16="http://schemas.microsoft.com/office/drawing/2014/main" id="{B7696854-053E-5CAE-6BEF-EC48FE464F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4526" y="5817781"/>
              <a:ext cx="1040219" cy="1040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859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F6ECBF-77D0-140A-C879-54CB11D5D6B5}"/>
              </a:ext>
            </a:extLst>
          </p:cNvPr>
          <p:cNvSpPr/>
          <p:nvPr/>
        </p:nvSpPr>
        <p:spPr>
          <a:xfrm>
            <a:off x="494098" y="268396"/>
            <a:ext cx="4524942" cy="16112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none" spc="0" dirty="0">
                <a:ln/>
                <a:solidFill>
                  <a:srgbClr val="FFC000"/>
                </a:solidFill>
                <a:effectLst/>
                <a:latin typeface="Felix Titling" panose="04060505060202020A04" pitchFamily="82" charset="0"/>
                <a:ea typeface="+mj-ea"/>
                <a:cs typeface="+mj-cs"/>
              </a:rPr>
              <a:t>Pricing Strategies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57097E-A539-7BBE-E008-F41DE911BFD1}"/>
              </a:ext>
            </a:extLst>
          </p:cNvPr>
          <p:cNvSpPr txBox="1"/>
          <p:nvPr/>
        </p:nvSpPr>
        <p:spPr>
          <a:xfrm>
            <a:off x="130316" y="1889760"/>
            <a:ext cx="525448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i="0" dirty="0">
                <a:solidFill>
                  <a:schemeClr val="accent4"/>
                </a:solidFill>
                <a:effectLst/>
                <a:latin typeface="Nabi" pitchFamily="2" charset="0"/>
              </a:rPr>
              <a:t>Cost-Based Pricing</a:t>
            </a:r>
            <a:r>
              <a:rPr lang="en-US" sz="1000" b="0" i="0" dirty="0">
                <a:solidFill>
                  <a:schemeClr val="accent4"/>
                </a:solidFill>
                <a:effectLst/>
                <a:latin typeface="Nabi" pitchFamily="2" charset="0"/>
              </a:rPr>
              <a:t>: </a:t>
            </a:r>
            <a:r>
              <a:rPr lang="en-US" sz="1000" dirty="0">
                <a:solidFill>
                  <a:schemeClr val="accent4"/>
                </a:solidFill>
                <a:latin typeface="Nabi" pitchFamily="2" charset="0"/>
              </a:rPr>
              <a:t>Your Food Cost must be placed in a breakeven analysis which accounts for all your other expenses</a:t>
            </a:r>
            <a:endParaRPr lang="en-US" sz="1000" b="0" i="0" dirty="0">
              <a:solidFill>
                <a:schemeClr val="accent4"/>
              </a:solidFill>
              <a:effectLst/>
              <a:latin typeface="Nabi" pitchFamily="2" charset="0"/>
            </a:endParaRPr>
          </a:p>
          <a:p>
            <a:pPr algn="l"/>
            <a:r>
              <a:rPr lang="en-US" sz="1000" b="1" i="0" dirty="0">
                <a:solidFill>
                  <a:schemeClr val="bg1"/>
                </a:solidFill>
                <a:effectLst/>
                <a:latin typeface="Nabi" pitchFamily="2" charset="0"/>
              </a:rPr>
              <a:t>Competitive Analysis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Nabi" pitchFamily="2" charset="0"/>
              </a:rPr>
              <a:t>: Research other food trucks and brick-and-mortar restaurants with similar menus.</a:t>
            </a:r>
          </a:p>
          <a:p>
            <a:pPr algn="l"/>
            <a:r>
              <a:rPr lang="en-US" sz="3600" b="1" i="0" dirty="0">
                <a:solidFill>
                  <a:schemeClr val="accent4"/>
                </a:solidFill>
                <a:effectLst/>
                <a:latin typeface="Nabi" pitchFamily="2" charset="0"/>
              </a:rPr>
              <a:t>Value-Based Pricing</a:t>
            </a:r>
            <a:r>
              <a:rPr lang="en-US" sz="3600" b="0" i="0" dirty="0">
                <a:solidFill>
                  <a:schemeClr val="accent4"/>
                </a:solidFill>
                <a:effectLst/>
                <a:latin typeface="Nabi" pitchFamily="2" charset="0"/>
              </a:rPr>
              <a:t>: </a:t>
            </a:r>
            <a:r>
              <a:rPr lang="en-US" sz="3600" dirty="0">
                <a:solidFill>
                  <a:schemeClr val="accent4"/>
                </a:solidFill>
                <a:latin typeface="Nabi" pitchFamily="2" charset="0"/>
              </a:rPr>
              <a:t>W</a:t>
            </a:r>
            <a:r>
              <a:rPr lang="en-US" sz="3600" b="0" i="0" dirty="0">
                <a:solidFill>
                  <a:schemeClr val="accent4"/>
                </a:solidFill>
                <a:effectLst/>
                <a:latin typeface="Nabi" pitchFamily="2" charset="0"/>
              </a:rPr>
              <a:t>hat do your guests perceive as value in your food. Portion, Taste, Convenience, Uniqueness. </a:t>
            </a:r>
          </a:p>
          <a:p>
            <a:pPr algn="l"/>
            <a:r>
              <a:rPr lang="en-US" sz="1000" b="1" i="0" dirty="0">
                <a:solidFill>
                  <a:schemeClr val="bg1"/>
                </a:solidFill>
                <a:effectLst/>
                <a:latin typeface="Nabi" pitchFamily="2" charset="0"/>
              </a:rPr>
              <a:t>Dynamic Pricing</a:t>
            </a:r>
            <a:r>
              <a:rPr lang="en-US" sz="1000" dirty="0">
                <a:solidFill>
                  <a:schemeClr val="bg1"/>
                </a:solidFill>
                <a:latin typeface="Nabi" pitchFamily="2" charset="0"/>
              </a:rPr>
              <a:t>: Fancy business term for discounting during slow times to drive sales OR pricing based on 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Nabi" pitchFamily="2" charset="0"/>
              </a:rPr>
              <a:t>events, festivals, or catering.</a:t>
            </a:r>
          </a:p>
          <a:p>
            <a:pPr algn="l"/>
            <a:r>
              <a:rPr lang="en-US" sz="1000" b="1" i="0" dirty="0">
                <a:solidFill>
                  <a:schemeClr val="accent4"/>
                </a:solidFill>
                <a:effectLst/>
                <a:latin typeface="Nabi" pitchFamily="2" charset="0"/>
              </a:rPr>
              <a:t>Bundle and Combo Deals</a:t>
            </a:r>
            <a:r>
              <a:rPr lang="en-US" sz="1000" dirty="0">
                <a:solidFill>
                  <a:schemeClr val="accent4"/>
                </a:solidFill>
                <a:latin typeface="Nabi" pitchFamily="2" charset="0"/>
              </a:rPr>
              <a:t>: </a:t>
            </a:r>
            <a:r>
              <a:rPr lang="en-US" sz="1000" b="0" i="0" dirty="0">
                <a:solidFill>
                  <a:schemeClr val="accent4"/>
                </a:solidFill>
                <a:effectLst/>
                <a:latin typeface="Nabi" pitchFamily="2" charset="0"/>
              </a:rPr>
              <a:t>Create combo meals or bundle items to encourage customers to spend more.</a:t>
            </a:r>
          </a:p>
          <a:p>
            <a:pPr algn="l"/>
            <a:r>
              <a:rPr lang="en-US" sz="1000" b="1" i="0" dirty="0">
                <a:solidFill>
                  <a:schemeClr val="bg1"/>
                </a:solidFill>
                <a:effectLst/>
                <a:latin typeface="Nabi" pitchFamily="2" charset="0"/>
              </a:rPr>
              <a:t>Experiment and Analyze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Nabi" pitchFamily="2" charset="0"/>
              </a:rPr>
              <a:t>: Don't be afraid to experiment with pricing AND don’t view your pricing through your personal price tolerances.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C87F38-EEC6-7911-3DEB-213153DB063C}"/>
              </a:ext>
            </a:extLst>
          </p:cNvPr>
          <p:cNvGrpSpPr/>
          <p:nvPr/>
        </p:nvGrpSpPr>
        <p:grpSpPr>
          <a:xfrm>
            <a:off x="6331245" y="0"/>
            <a:ext cx="5143500" cy="6858000"/>
            <a:chOff x="6331245" y="0"/>
            <a:chExt cx="5143500" cy="6858000"/>
          </a:xfrm>
        </p:grpSpPr>
        <p:pic>
          <p:nvPicPr>
            <p:cNvPr id="1026" name="Picture 2" descr="May be an image of food">
              <a:extLst>
                <a:ext uri="{FF2B5EF4-FFF2-40B4-BE49-F238E27FC236}">
                  <a16:creationId xmlns:a16="http://schemas.microsoft.com/office/drawing/2014/main" id="{F44FA0B1-292B-4448-9C5A-C16591630C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1245" y="0"/>
              <a:ext cx="51435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No photo description available.">
              <a:extLst>
                <a:ext uri="{FF2B5EF4-FFF2-40B4-BE49-F238E27FC236}">
                  <a16:creationId xmlns:a16="http://schemas.microsoft.com/office/drawing/2014/main" id="{73C34AE1-331E-97F0-9A67-BAAF0CA9A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4526" y="5817781"/>
              <a:ext cx="1040219" cy="1040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Wendy's plots new 'Uber surge-style' menu where prices jump up and down in  line with demand - so when will be the cheapest (and costliest) time to  eat? | Daily Mail Online">
            <a:extLst>
              <a:ext uri="{FF2B5EF4-FFF2-40B4-BE49-F238E27FC236}">
                <a16:creationId xmlns:a16="http://schemas.microsoft.com/office/drawing/2014/main" id="{F6816A92-C78A-4D15-5FD7-CCB8BD12E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1190" y="1614487"/>
            <a:ext cx="603885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786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F6ECBF-77D0-140A-C879-54CB11D5D6B5}"/>
              </a:ext>
            </a:extLst>
          </p:cNvPr>
          <p:cNvSpPr/>
          <p:nvPr/>
        </p:nvSpPr>
        <p:spPr>
          <a:xfrm>
            <a:off x="494098" y="268396"/>
            <a:ext cx="4524942" cy="16112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none" spc="0" dirty="0">
                <a:ln/>
                <a:solidFill>
                  <a:srgbClr val="FFC000"/>
                </a:solidFill>
                <a:effectLst/>
                <a:latin typeface="Felix Titling" panose="04060505060202020A04" pitchFamily="82" charset="0"/>
                <a:ea typeface="+mj-ea"/>
                <a:cs typeface="+mj-cs"/>
              </a:rPr>
              <a:t>Pricing Strategies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57097E-A539-7BBE-E008-F41DE911BFD1}"/>
              </a:ext>
            </a:extLst>
          </p:cNvPr>
          <p:cNvSpPr txBox="1"/>
          <p:nvPr/>
        </p:nvSpPr>
        <p:spPr>
          <a:xfrm>
            <a:off x="130316" y="1889760"/>
            <a:ext cx="525448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i="0" dirty="0">
                <a:solidFill>
                  <a:schemeClr val="accent4"/>
                </a:solidFill>
                <a:effectLst/>
                <a:latin typeface="Nabi" pitchFamily="2" charset="0"/>
              </a:rPr>
              <a:t>Cost-Based Pricing</a:t>
            </a:r>
            <a:r>
              <a:rPr lang="en-US" sz="1000" b="0" i="0" dirty="0">
                <a:solidFill>
                  <a:schemeClr val="accent4"/>
                </a:solidFill>
                <a:effectLst/>
                <a:latin typeface="Nabi" pitchFamily="2" charset="0"/>
              </a:rPr>
              <a:t>: </a:t>
            </a:r>
            <a:r>
              <a:rPr lang="en-US" sz="1000" dirty="0">
                <a:solidFill>
                  <a:schemeClr val="accent4"/>
                </a:solidFill>
                <a:latin typeface="Nabi" pitchFamily="2" charset="0"/>
              </a:rPr>
              <a:t>Your Food Cost must be placed in a breakeven analysis which accounts for all your other expenses</a:t>
            </a:r>
            <a:endParaRPr lang="en-US" sz="1000" b="0" i="0" dirty="0">
              <a:solidFill>
                <a:schemeClr val="accent4"/>
              </a:solidFill>
              <a:effectLst/>
              <a:latin typeface="Nabi" pitchFamily="2" charset="0"/>
            </a:endParaRPr>
          </a:p>
          <a:p>
            <a:pPr algn="l"/>
            <a:r>
              <a:rPr lang="en-US" sz="1000" b="1" i="0" dirty="0">
                <a:solidFill>
                  <a:schemeClr val="bg1"/>
                </a:solidFill>
                <a:effectLst/>
                <a:latin typeface="Nabi" pitchFamily="2" charset="0"/>
              </a:rPr>
              <a:t>Competitive Analysis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Nabi" pitchFamily="2" charset="0"/>
              </a:rPr>
              <a:t>: Research other food trucks and brick-and-mortar restaurants with similar menus.</a:t>
            </a:r>
          </a:p>
          <a:p>
            <a:pPr algn="l"/>
            <a:r>
              <a:rPr lang="en-US" sz="1000" b="1" i="0" dirty="0">
                <a:solidFill>
                  <a:schemeClr val="accent4"/>
                </a:solidFill>
                <a:effectLst/>
                <a:latin typeface="Nabi" pitchFamily="2" charset="0"/>
              </a:rPr>
              <a:t>Value-Based Pricing</a:t>
            </a:r>
            <a:r>
              <a:rPr lang="en-US" sz="1000" b="0" i="0" dirty="0">
                <a:solidFill>
                  <a:schemeClr val="accent4"/>
                </a:solidFill>
                <a:effectLst/>
                <a:latin typeface="Nabi" pitchFamily="2" charset="0"/>
              </a:rPr>
              <a:t>: </a:t>
            </a:r>
            <a:r>
              <a:rPr lang="en-US" sz="1000" dirty="0">
                <a:solidFill>
                  <a:schemeClr val="accent4"/>
                </a:solidFill>
                <a:latin typeface="Nabi" pitchFamily="2" charset="0"/>
              </a:rPr>
              <a:t>W</a:t>
            </a:r>
            <a:r>
              <a:rPr lang="en-US" sz="1000" b="0" i="0" dirty="0">
                <a:solidFill>
                  <a:schemeClr val="accent4"/>
                </a:solidFill>
                <a:effectLst/>
                <a:latin typeface="Nabi" pitchFamily="2" charset="0"/>
              </a:rPr>
              <a:t>hat do your guests perceive as value in your food. Portion, Taste, Convenience, Uniqueness. </a:t>
            </a:r>
          </a:p>
          <a:p>
            <a:pPr algn="l"/>
            <a:r>
              <a:rPr lang="en-US" sz="3600" b="1" i="0" dirty="0">
                <a:solidFill>
                  <a:schemeClr val="bg1"/>
                </a:solidFill>
                <a:effectLst/>
                <a:latin typeface="Nabi" pitchFamily="2" charset="0"/>
              </a:rPr>
              <a:t>Dynamic Pricing</a:t>
            </a:r>
            <a:r>
              <a:rPr lang="en-US" sz="3600" dirty="0">
                <a:solidFill>
                  <a:schemeClr val="bg1"/>
                </a:solidFill>
                <a:latin typeface="Nabi" pitchFamily="2" charset="0"/>
              </a:rPr>
              <a:t>: Fancy business term for discounting during slow times to drive sales OR pricing based on 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Nabi" pitchFamily="2" charset="0"/>
              </a:rPr>
              <a:t>events, festivals, or catering.</a:t>
            </a:r>
          </a:p>
          <a:p>
            <a:pPr algn="l"/>
            <a:r>
              <a:rPr lang="en-US" sz="1000" b="1" i="0" dirty="0">
                <a:solidFill>
                  <a:schemeClr val="accent4"/>
                </a:solidFill>
                <a:effectLst/>
                <a:latin typeface="Nabi" pitchFamily="2" charset="0"/>
              </a:rPr>
              <a:t>Bundle and Combo Deals</a:t>
            </a:r>
            <a:r>
              <a:rPr lang="en-US" sz="1000" dirty="0">
                <a:solidFill>
                  <a:schemeClr val="accent4"/>
                </a:solidFill>
                <a:latin typeface="Nabi" pitchFamily="2" charset="0"/>
              </a:rPr>
              <a:t>: </a:t>
            </a:r>
            <a:r>
              <a:rPr lang="en-US" sz="1000" b="0" i="0" dirty="0">
                <a:solidFill>
                  <a:schemeClr val="accent4"/>
                </a:solidFill>
                <a:effectLst/>
                <a:latin typeface="Nabi" pitchFamily="2" charset="0"/>
              </a:rPr>
              <a:t>Create combo meals or bundle items to encourage customers to spend more.</a:t>
            </a:r>
          </a:p>
          <a:p>
            <a:pPr algn="l"/>
            <a:r>
              <a:rPr lang="en-US" sz="1000" b="1" i="0" dirty="0">
                <a:solidFill>
                  <a:schemeClr val="bg1"/>
                </a:solidFill>
                <a:effectLst/>
                <a:latin typeface="Nabi" pitchFamily="2" charset="0"/>
              </a:rPr>
              <a:t>Experiment and Analyze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Nabi" pitchFamily="2" charset="0"/>
              </a:rPr>
              <a:t>: Don't be afraid to experiment with pricing AND don’t view your pricing through your personal price tolerances. </a:t>
            </a:r>
          </a:p>
        </p:txBody>
      </p:sp>
      <p:pic>
        <p:nvPicPr>
          <p:cNvPr id="3074" name="Picture 2" descr="Wendy's plots new 'Uber surge-style' menu where prices jump up and down in  line with demand - so when will be the cheapest (and costliest) time to  eat? | Daily Mail Online">
            <a:extLst>
              <a:ext uri="{FF2B5EF4-FFF2-40B4-BE49-F238E27FC236}">
                <a16:creationId xmlns:a16="http://schemas.microsoft.com/office/drawing/2014/main" id="{FB673162-0E3C-8DD5-7C3E-065A409C9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052" y="1614486"/>
            <a:ext cx="603885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E231C5-2CD1-CB20-0C5D-60431F538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8644" y="1757888"/>
            <a:ext cx="5948022" cy="334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212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F6ECBF-77D0-140A-C879-54CB11D5D6B5}"/>
              </a:ext>
            </a:extLst>
          </p:cNvPr>
          <p:cNvSpPr/>
          <p:nvPr/>
        </p:nvSpPr>
        <p:spPr>
          <a:xfrm>
            <a:off x="494098" y="268396"/>
            <a:ext cx="4524942" cy="16112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none" spc="0" dirty="0">
                <a:ln/>
                <a:solidFill>
                  <a:srgbClr val="FFC000"/>
                </a:solidFill>
                <a:effectLst/>
                <a:latin typeface="Felix Titling" panose="04060505060202020A04" pitchFamily="82" charset="0"/>
                <a:ea typeface="+mj-ea"/>
                <a:cs typeface="+mj-cs"/>
              </a:rPr>
              <a:t>Pricing Strategies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57097E-A539-7BBE-E008-F41DE911BFD1}"/>
              </a:ext>
            </a:extLst>
          </p:cNvPr>
          <p:cNvSpPr txBox="1"/>
          <p:nvPr/>
        </p:nvSpPr>
        <p:spPr>
          <a:xfrm>
            <a:off x="130316" y="1889760"/>
            <a:ext cx="52544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i="0" dirty="0">
                <a:solidFill>
                  <a:schemeClr val="accent4"/>
                </a:solidFill>
                <a:effectLst/>
                <a:latin typeface="Nabi" pitchFamily="2" charset="0"/>
              </a:rPr>
              <a:t>Cost-Based Pricing</a:t>
            </a:r>
            <a:r>
              <a:rPr lang="en-US" sz="1000" b="0" i="0" dirty="0">
                <a:solidFill>
                  <a:schemeClr val="accent4"/>
                </a:solidFill>
                <a:effectLst/>
                <a:latin typeface="Nabi" pitchFamily="2" charset="0"/>
              </a:rPr>
              <a:t>: </a:t>
            </a:r>
            <a:r>
              <a:rPr lang="en-US" sz="1000" dirty="0">
                <a:solidFill>
                  <a:schemeClr val="accent4"/>
                </a:solidFill>
                <a:latin typeface="Nabi" pitchFamily="2" charset="0"/>
              </a:rPr>
              <a:t>Your Food Cost must be placed in a breakeven analysis which accounts for all your other expenses</a:t>
            </a:r>
            <a:endParaRPr lang="en-US" sz="1000" b="0" i="0" dirty="0">
              <a:solidFill>
                <a:schemeClr val="accent4"/>
              </a:solidFill>
              <a:effectLst/>
              <a:latin typeface="Nabi" pitchFamily="2" charset="0"/>
            </a:endParaRPr>
          </a:p>
          <a:p>
            <a:pPr algn="l"/>
            <a:r>
              <a:rPr lang="en-US" sz="1000" b="1" i="0" dirty="0">
                <a:solidFill>
                  <a:schemeClr val="bg1"/>
                </a:solidFill>
                <a:effectLst/>
                <a:latin typeface="Nabi" pitchFamily="2" charset="0"/>
              </a:rPr>
              <a:t>Competitive Analysis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Nabi" pitchFamily="2" charset="0"/>
              </a:rPr>
              <a:t>: Research other food trucks and brick-and-mortar restaurants with similar menus.</a:t>
            </a:r>
          </a:p>
          <a:p>
            <a:pPr algn="l"/>
            <a:r>
              <a:rPr lang="en-US" sz="1000" b="1" i="0" dirty="0">
                <a:solidFill>
                  <a:schemeClr val="accent4"/>
                </a:solidFill>
                <a:effectLst/>
                <a:latin typeface="Nabi" pitchFamily="2" charset="0"/>
              </a:rPr>
              <a:t>Value-Based Pricing</a:t>
            </a:r>
            <a:r>
              <a:rPr lang="en-US" sz="1000" b="0" i="0" dirty="0">
                <a:solidFill>
                  <a:schemeClr val="accent4"/>
                </a:solidFill>
                <a:effectLst/>
                <a:latin typeface="Nabi" pitchFamily="2" charset="0"/>
              </a:rPr>
              <a:t>: </a:t>
            </a:r>
            <a:r>
              <a:rPr lang="en-US" sz="1000" dirty="0">
                <a:solidFill>
                  <a:schemeClr val="accent4"/>
                </a:solidFill>
                <a:latin typeface="Nabi" pitchFamily="2" charset="0"/>
              </a:rPr>
              <a:t>W</a:t>
            </a:r>
            <a:r>
              <a:rPr lang="en-US" sz="1000" b="0" i="0" dirty="0">
                <a:solidFill>
                  <a:schemeClr val="accent4"/>
                </a:solidFill>
                <a:effectLst/>
                <a:latin typeface="Nabi" pitchFamily="2" charset="0"/>
              </a:rPr>
              <a:t>hat do your guests perceive as value in your food. Portion, Taste, Convenience, Uniqueness. </a:t>
            </a:r>
          </a:p>
          <a:p>
            <a:pPr algn="l"/>
            <a:r>
              <a:rPr lang="en-US" sz="1000" b="1" i="0" dirty="0">
                <a:solidFill>
                  <a:schemeClr val="bg1"/>
                </a:solidFill>
                <a:effectLst/>
                <a:latin typeface="Nabi" pitchFamily="2" charset="0"/>
              </a:rPr>
              <a:t>Dynamic Pricing</a:t>
            </a:r>
            <a:r>
              <a:rPr lang="en-US" sz="1000" dirty="0">
                <a:solidFill>
                  <a:schemeClr val="bg1"/>
                </a:solidFill>
                <a:latin typeface="Nabi" pitchFamily="2" charset="0"/>
              </a:rPr>
              <a:t>: Fancy business term for discounting during slow times to drive sales OR pricing based on 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Nabi" pitchFamily="2" charset="0"/>
              </a:rPr>
              <a:t>events, festivals, or catering.</a:t>
            </a:r>
          </a:p>
          <a:p>
            <a:pPr algn="l"/>
            <a:r>
              <a:rPr lang="en-US" sz="3600" b="1" i="0" dirty="0">
                <a:solidFill>
                  <a:schemeClr val="accent4"/>
                </a:solidFill>
                <a:effectLst/>
                <a:latin typeface="Nabi" pitchFamily="2" charset="0"/>
              </a:rPr>
              <a:t>Bundle and Combo Deals</a:t>
            </a:r>
            <a:r>
              <a:rPr lang="en-US" sz="3600" dirty="0">
                <a:solidFill>
                  <a:schemeClr val="accent4"/>
                </a:solidFill>
                <a:latin typeface="Nabi" pitchFamily="2" charset="0"/>
              </a:rPr>
              <a:t>: </a:t>
            </a:r>
            <a:r>
              <a:rPr lang="en-US" sz="3600" b="0" i="0" dirty="0">
                <a:solidFill>
                  <a:schemeClr val="accent4"/>
                </a:solidFill>
                <a:effectLst/>
                <a:latin typeface="Nabi" pitchFamily="2" charset="0"/>
              </a:rPr>
              <a:t>Create combo meals or bundle items to encourage customers to spend more</a:t>
            </a:r>
            <a:r>
              <a:rPr lang="en-US" sz="1000" b="0" i="0" dirty="0">
                <a:solidFill>
                  <a:schemeClr val="accent4"/>
                </a:solidFill>
                <a:effectLst/>
                <a:latin typeface="Nabi" pitchFamily="2" charset="0"/>
              </a:rPr>
              <a:t>.</a:t>
            </a:r>
          </a:p>
          <a:p>
            <a:pPr algn="l"/>
            <a:r>
              <a:rPr lang="en-US" sz="1000" b="1" i="0" dirty="0">
                <a:solidFill>
                  <a:schemeClr val="bg1"/>
                </a:solidFill>
                <a:effectLst/>
                <a:latin typeface="Nabi" pitchFamily="2" charset="0"/>
              </a:rPr>
              <a:t>Experiment and Analyze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Nabi" pitchFamily="2" charset="0"/>
              </a:rPr>
              <a:t>: Don't be afraid to experiment with pricing AND don’t view your pricing through your personal price tolerances.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FE610F0-F54C-90DB-F6A8-CFA7FE570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065308"/>
            <a:ext cx="5948022" cy="334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heeseburger on a plate&#10;&#10;Description automatically generated">
            <a:extLst>
              <a:ext uri="{FF2B5EF4-FFF2-40B4-BE49-F238E27FC236}">
                <a16:creationId xmlns:a16="http://schemas.microsoft.com/office/drawing/2014/main" id="{A1F11443-7388-9C14-C554-B9DEE7768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1294" y="1584960"/>
            <a:ext cx="3688080" cy="368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62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F6ECBF-77D0-140A-C879-54CB11D5D6B5}"/>
              </a:ext>
            </a:extLst>
          </p:cNvPr>
          <p:cNvSpPr/>
          <p:nvPr/>
        </p:nvSpPr>
        <p:spPr>
          <a:xfrm>
            <a:off x="494098" y="268396"/>
            <a:ext cx="4524942" cy="16112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none" spc="0" dirty="0">
                <a:ln/>
                <a:solidFill>
                  <a:srgbClr val="FFC000"/>
                </a:solidFill>
                <a:effectLst/>
                <a:latin typeface="Felix Titling" panose="04060505060202020A04" pitchFamily="82" charset="0"/>
                <a:ea typeface="+mj-ea"/>
                <a:cs typeface="+mj-cs"/>
              </a:rPr>
              <a:t>Pricing Strategies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57097E-A539-7BBE-E008-F41DE911BFD1}"/>
              </a:ext>
            </a:extLst>
          </p:cNvPr>
          <p:cNvSpPr txBox="1"/>
          <p:nvPr/>
        </p:nvSpPr>
        <p:spPr>
          <a:xfrm>
            <a:off x="130316" y="1889760"/>
            <a:ext cx="525448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i="0" dirty="0">
                <a:solidFill>
                  <a:schemeClr val="accent4"/>
                </a:solidFill>
                <a:effectLst/>
                <a:latin typeface="Nabi" pitchFamily="2" charset="0"/>
              </a:rPr>
              <a:t>Cost-Based Pricing</a:t>
            </a:r>
            <a:r>
              <a:rPr lang="en-US" sz="1000" b="0" i="0" dirty="0">
                <a:solidFill>
                  <a:schemeClr val="accent4"/>
                </a:solidFill>
                <a:effectLst/>
                <a:latin typeface="Nabi" pitchFamily="2" charset="0"/>
              </a:rPr>
              <a:t>: </a:t>
            </a:r>
            <a:r>
              <a:rPr lang="en-US" sz="1000" dirty="0">
                <a:solidFill>
                  <a:schemeClr val="accent4"/>
                </a:solidFill>
                <a:latin typeface="Nabi" pitchFamily="2" charset="0"/>
              </a:rPr>
              <a:t>Your Food Cost must be placed in a breakeven analysis which accounts for all your other expenses</a:t>
            </a:r>
            <a:endParaRPr lang="en-US" sz="1000" b="0" i="0" dirty="0">
              <a:solidFill>
                <a:schemeClr val="accent4"/>
              </a:solidFill>
              <a:effectLst/>
              <a:latin typeface="Nabi" pitchFamily="2" charset="0"/>
            </a:endParaRPr>
          </a:p>
          <a:p>
            <a:pPr algn="l"/>
            <a:r>
              <a:rPr lang="en-US" sz="1000" b="1" i="0" dirty="0">
                <a:solidFill>
                  <a:schemeClr val="bg1"/>
                </a:solidFill>
                <a:effectLst/>
                <a:latin typeface="Nabi" pitchFamily="2" charset="0"/>
              </a:rPr>
              <a:t>Competitive Analysis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Nabi" pitchFamily="2" charset="0"/>
              </a:rPr>
              <a:t>: Research other food trucks and brick-and-mortar restaurants with similar menus.</a:t>
            </a:r>
          </a:p>
          <a:p>
            <a:pPr algn="l"/>
            <a:r>
              <a:rPr lang="en-US" sz="1000" b="1" i="0" dirty="0">
                <a:solidFill>
                  <a:schemeClr val="accent4"/>
                </a:solidFill>
                <a:effectLst/>
                <a:latin typeface="Nabi" pitchFamily="2" charset="0"/>
              </a:rPr>
              <a:t>Value-Based Pricing</a:t>
            </a:r>
            <a:r>
              <a:rPr lang="en-US" sz="1000" b="0" i="0" dirty="0">
                <a:solidFill>
                  <a:schemeClr val="accent4"/>
                </a:solidFill>
                <a:effectLst/>
                <a:latin typeface="Nabi" pitchFamily="2" charset="0"/>
              </a:rPr>
              <a:t>: </a:t>
            </a:r>
            <a:r>
              <a:rPr lang="en-US" sz="1000" dirty="0">
                <a:solidFill>
                  <a:schemeClr val="accent4"/>
                </a:solidFill>
                <a:latin typeface="Nabi" pitchFamily="2" charset="0"/>
              </a:rPr>
              <a:t>W</a:t>
            </a:r>
            <a:r>
              <a:rPr lang="en-US" sz="1000" b="0" i="0" dirty="0">
                <a:solidFill>
                  <a:schemeClr val="accent4"/>
                </a:solidFill>
                <a:effectLst/>
                <a:latin typeface="Nabi" pitchFamily="2" charset="0"/>
              </a:rPr>
              <a:t>hat do your guests perceive as value in your food. Portion, Taste, Convenience, Uniqueness. </a:t>
            </a:r>
          </a:p>
          <a:p>
            <a:pPr algn="l"/>
            <a:r>
              <a:rPr lang="en-US" sz="1000" b="1" i="0" dirty="0">
                <a:solidFill>
                  <a:schemeClr val="bg1"/>
                </a:solidFill>
                <a:effectLst/>
                <a:latin typeface="Nabi" pitchFamily="2" charset="0"/>
              </a:rPr>
              <a:t>Dynamic Pricing</a:t>
            </a:r>
            <a:r>
              <a:rPr lang="en-US" sz="1000" dirty="0">
                <a:solidFill>
                  <a:schemeClr val="bg1"/>
                </a:solidFill>
                <a:latin typeface="Nabi" pitchFamily="2" charset="0"/>
              </a:rPr>
              <a:t>: Fancy business term for discounting during slow times to drive sales OR pricing based on 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Nabi" pitchFamily="2" charset="0"/>
              </a:rPr>
              <a:t>events, festivals, or catering.</a:t>
            </a:r>
          </a:p>
          <a:p>
            <a:pPr algn="l"/>
            <a:r>
              <a:rPr lang="en-US" sz="1000" b="1" i="0" dirty="0">
                <a:solidFill>
                  <a:schemeClr val="accent4"/>
                </a:solidFill>
                <a:effectLst/>
                <a:latin typeface="Nabi" pitchFamily="2" charset="0"/>
              </a:rPr>
              <a:t>Bundle and Combo Deals</a:t>
            </a:r>
            <a:r>
              <a:rPr lang="en-US" sz="1000" dirty="0">
                <a:solidFill>
                  <a:schemeClr val="accent4"/>
                </a:solidFill>
                <a:latin typeface="Nabi" pitchFamily="2" charset="0"/>
              </a:rPr>
              <a:t>: </a:t>
            </a:r>
            <a:r>
              <a:rPr lang="en-US" sz="1000" b="0" i="0" dirty="0">
                <a:solidFill>
                  <a:schemeClr val="accent4"/>
                </a:solidFill>
                <a:effectLst/>
                <a:latin typeface="Nabi" pitchFamily="2" charset="0"/>
              </a:rPr>
              <a:t>Create combo meals or bundle items to encourage customers to spend more.</a:t>
            </a:r>
          </a:p>
          <a:p>
            <a:pPr algn="l"/>
            <a:r>
              <a:rPr lang="en-US" sz="3600" b="1" i="0" dirty="0">
                <a:solidFill>
                  <a:schemeClr val="bg1"/>
                </a:solidFill>
                <a:effectLst/>
                <a:latin typeface="Nabi" pitchFamily="2" charset="0"/>
              </a:rPr>
              <a:t>Experiment and Analyze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Nabi" pitchFamily="2" charset="0"/>
              </a:rPr>
              <a:t>: Don't be afraid to experiment with pricing AND don’t view your pricing through your personal price tolerances. </a:t>
            </a:r>
          </a:p>
        </p:txBody>
      </p:sp>
      <p:pic>
        <p:nvPicPr>
          <p:cNvPr id="4" name="Picture 3" descr="A cheeseburger on a plate&#10;&#10;Description automatically generated">
            <a:extLst>
              <a:ext uri="{FF2B5EF4-FFF2-40B4-BE49-F238E27FC236}">
                <a16:creationId xmlns:a16="http://schemas.microsoft.com/office/drawing/2014/main" id="{83634539-7D9F-2B95-5342-11CE3DDCA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2" y="1584960"/>
            <a:ext cx="3688080" cy="36880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5B5E18-AAFF-5937-2FB7-33BEEC01B196}"/>
              </a:ext>
            </a:extLst>
          </p:cNvPr>
          <p:cNvSpPr/>
          <p:nvPr/>
        </p:nvSpPr>
        <p:spPr>
          <a:xfrm>
            <a:off x="6807202" y="5273039"/>
            <a:ext cx="12811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cap="none" spc="0" dirty="0">
                <a:ln/>
                <a:solidFill>
                  <a:schemeClr val="bg1"/>
                </a:solidFill>
                <a:effectLst/>
              </a:rPr>
              <a:t>15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1E63BB-B6E5-8DC0-AC47-B2F71E08AF1B}"/>
              </a:ext>
            </a:extLst>
          </p:cNvPr>
          <p:cNvSpPr/>
          <p:nvPr/>
        </p:nvSpPr>
        <p:spPr>
          <a:xfrm>
            <a:off x="8010680" y="5273039"/>
            <a:ext cx="12811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cap="none" spc="0" dirty="0">
                <a:ln/>
                <a:solidFill>
                  <a:schemeClr val="bg1"/>
                </a:solidFill>
                <a:effectLst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78599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D5487C-A867-312A-62B7-4B31D4A0C4A8}"/>
              </a:ext>
            </a:extLst>
          </p:cNvPr>
          <p:cNvSpPr txBox="1"/>
          <p:nvPr/>
        </p:nvSpPr>
        <p:spPr>
          <a:xfrm>
            <a:off x="201425" y="369332"/>
            <a:ext cx="11937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Nabi" pitchFamily="2" charset="0"/>
              </a:rPr>
              <a:t>Understand Your Market</a:t>
            </a:r>
          </a:p>
          <a:p>
            <a:r>
              <a:rPr lang="en-US" sz="2400" b="1" dirty="0">
                <a:solidFill>
                  <a:schemeClr val="bg1"/>
                </a:solidFill>
                <a:latin typeface="Nabi" pitchFamily="2" charset="0"/>
                <a:ea typeface="Calibri" panose="020F0502020204030204" pitchFamily="34" charset="0"/>
                <a:cs typeface="Calibri" panose="020F0502020204030204" pitchFamily="34" charset="0"/>
              </a:rPr>
              <a:t>What is Your Target Guest: </a:t>
            </a:r>
            <a:r>
              <a:rPr lang="en-US" sz="2400" dirty="0">
                <a:solidFill>
                  <a:schemeClr val="bg1"/>
                </a:solidFill>
                <a:latin typeface="Nabi" pitchFamily="2" charset="0"/>
                <a:ea typeface="Calibri" panose="020F0502020204030204" pitchFamily="34" charset="0"/>
                <a:cs typeface="Calibri" panose="020F0502020204030204" pitchFamily="34" charset="0"/>
              </a:rPr>
              <a:t>– Blue Collar, Professionals, Family, Teens, Children, Shoppers </a:t>
            </a:r>
          </a:p>
          <a:p>
            <a:r>
              <a:rPr lang="en-US" sz="2400" b="1" dirty="0">
                <a:solidFill>
                  <a:schemeClr val="bg1"/>
                </a:solidFill>
                <a:latin typeface="Nabi" pitchFamily="2" charset="0"/>
                <a:ea typeface="Calibri" panose="020F0502020204030204" pitchFamily="34" charset="0"/>
                <a:cs typeface="Calibri" panose="020F0502020204030204" pitchFamily="34" charset="0"/>
              </a:rPr>
              <a:t>Analyze: </a:t>
            </a:r>
            <a:r>
              <a:rPr lang="en-US" sz="2400" dirty="0">
                <a:solidFill>
                  <a:schemeClr val="bg1"/>
                </a:solidFill>
                <a:latin typeface="Nabi" pitchFamily="2" charset="0"/>
                <a:ea typeface="Calibri" panose="020F0502020204030204" pitchFamily="34" charset="0"/>
                <a:cs typeface="Calibri" panose="020F0502020204030204" pitchFamily="34" charset="0"/>
              </a:rPr>
              <a:t>Local Competition, Trends &amp; Fads</a:t>
            </a:r>
          </a:p>
          <a:p>
            <a:r>
              <a:rPr lang="en-US" sz="2400" b="1" dirty="0">
                <a:solidFill>
                  <a:schemeClr val="bg1"/>
                </a:solidFill>
                <a:latin typeface="Nabi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Leverage: </a:t>
            </a:r>
            <a:r>
              <a:rPr lang="en-US" sz="2400" dirty="0">
                <a:solidFill>
                  <a:schemeClr val="bg1"/>
                </a:solidFill>
                <a:latin typeface="Nabi" pitchFamily="2" charset="0"/>
                <a:ea typeface="Calibri" panose="020F0502020204030204" pitchFamily="34" charset="0"/>
                <a:cs typeface="Calibri" panose="020F0502020204030204" pitchFamily="34" charset="0"/>
              </a:rPr>
              <a:t>Local Ingredients, Regional Favorites and Your Specialties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DE830D-8FC7-D7B2-9A65-63864F9FE46C}"/>
              </a:ext>
            </a:extLst>
          </p:cNvPr>
          <p:cNvSpPr txBox="1"/>
          <p:nvPr/>
        </p:nvSpPr>
        <p:spPr>
          <a:xfrm>
            <a:off x="201425" y="2285891"/>
            <a:ext cx="11848336" cy="1754326"/>
          </a:xfrm>
          <a:prstGeom prst="rect">
            <a:avLst/>
          </a:prstGeom>
          <a:solidFill>
            <a:srgbClr val="FFF1C5">
              <a:alpha val="96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Nabi" pitchFamily="2" charset="0"/>
              </a:rPr>
              <a:t>Menu Design Principles</a:t>
            </a:r>
            <a:endParaRPr lang="en-US" sz="3600" dirty="0">
              <a:latin typeface="Nabi" pitchFamily="2" charset="0"/>
            </a:endParaRPr>
          </a:p>
          <a:p>
            <a:r>
              <a:rPr lang="en-US" sz="2400" b="1" dirty="0">
                <a:latin typeface="Nabi" pitchFamily="2" charset="0"/>
              </a:rPr>
              <a:t>Balance Simplicity with Perceived Variety: </a:t>
            </a:r>
            <a:r>
              <a:rPr lang="en-US" sz="2400" dirty="0">
                <a:latin typeface="Nabi" pitchFamily="2" charset="0"/>
              </a:rPr>
              <a:t>Three to four main lines with condiment variety. </a:t>
            </a:r>
            <a:endParaRPr lang="en-US" sz="2400" b="1" dirty="0">
              <a:latin typeface="Nabi" pitchFamily="2" charset="0"/>
            </a:endParaRPr>
          </a:p>
          <a:p>
            <a:r>
              <a:rPr lang="en-US" sz="2400" b="1" dirty="0">
                <a:latin typeface="Nabi" pitchFamily="2" charset="0"/>
              </a:rPr>
              <a:t>Highlight Signature Dishes: </a:t>
            </a:r>
            <a:r>
              <a:rPr lang="en-US" sz="2400" dirty="0">
                <a:latin typeface="Nabi" pitchFamily="2" charset="0"/>
              </a:rPr>
              <a:t>What is your truck famous for?</a:t>
            </a:r>
            <a:endParaRPr lang="en-US" sz="2400" b="1" dirty="0">
              <a:latin typeface="Nabi" pitchFamily="2" charset="0"/>
            </a:endParaRPr>
          </a:p>
          <a:p>
            <a:r>
              <a:rPr lang="en-US" sz="2400" b="1" dirty="0">
                <a:latin typeface="Nabi" pitchFamily="2" charset="0"/>
              </a:rPr>
              <a:t>Menu Layout: </a:t>
            </a:r>
            <a:r>
              <a:rPr lang="en-US" sz="2400" dirty="0">
                <a:latin typeface="Nabi" pitchFamily="2" charset="0"/>
              </a:rPr>
              <a:t>Golden Triangle, Colors, Boxes, Graphics</a:t>
            </a:r>
            <a:endParaRPr lang="en-US" sz="2400" b="1" dirty="0">
              <a:latin typeface="Nabi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96AC8B-E94E-E3DC-0B2C-FE294B2B9DE8}"/>
              </a:ext>
            </a:extLst>
          </p:cNvPr>
          <p:cNvSpPr txBox="1"/>
          <p:nvPr/>
        </p:nvSpPr>
        <p:spPr>
          <a:xfrm>
            <a:off x="201424" y="4202450"/>
            <a:ext cx="11937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Nabi" pitchFamily="2" charset="0"/>
              </a:rPr>
              <a:t>Cost Control and Pricing Strategies</a:t>
            </a:r>
            <a:endParaRPr lang="en-US" sz="3600" dirty="0">
              <a:solidFill>
                <a:schemeClr val="bg1"/>
              </a:solidFill>
              <a:latin typeface="Nabi" pitchFamily="2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Nabi" pitchFamily="2" charset="0"/>
              </a:rPr>
              <a:t>Calculating Food Cost Percentage</a:t>
            </a:r>
            <a:r>
              <a:rPr lang="en-US" sz="2400" dirty="0">
                <a:solidFill>
                  <a:schemeClr val="bg1"/>
                </a:solidFill>
                <a:latin typeface="Nabi" pitchFamily="2" charset="0"/>
              </a:rPr>
              <a:t>: Open Inv + Purchases – End Inv = Actual Food Cost. Then Compare to Theoretical Food Cost</a:t>
            </a:r>
          </a:p>
          <a:p>
            <a:r>
              <a:rPr lang="en-US" sz="2400" b="1" dirty="0">
                <a:solidFill>
                  <a:schemeClr val="bg1"/>
                </a:solidFill>
                <a:latin typeface="Nabi" pitchFamily="2" charset="0"/>
              </a:rPr>
              <a:t>Manage: </a:t>
            </a:r>
            <a:r>
              <a:rPr lang="en-US" sz="2400" dirty="0">
                <a:solidFill>
                  <a:schemeClr val="bg1"/>
                </a:solidFill>
                <a:latin typeface="Nabi" pitchFamily="2" charset="0"/>
              </a:rPr>
              <a:t>Portion Control, Waste Tracking, ALL food is accounted for. </a:t>
            </a:r>
          </a:p>
        </p:txBody>
      </p:sp>
    </p:spTree>
    <p:extLst>
      <p:ext uri="{BB962C8B-B14F-4D97-AF65-F5344CB8AC3E}">
        <p14:creationId xmlns:p14="http://schemas.microsoft.com/office/powerpoint/2010/main" val="56395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7F5C8305-426E-708D-4DB7-9FE0B138E0E7}"/>
              </a:ext>
            </a:extLst>
          </p:cNvPr>
          <p:cNvSpPr/>
          <p:nvPr/>
        </p:nvSpPr>
        <p:spPr>
          <a:xfrm rot="16200000">
            <a:off x="2667002" y="-2667001"/>
            <a:ext cx="6858001" cy="12192001"/>
          </a:xfrm>
          <a:prstGeom prst="snip2Diag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rgbClr val="002180">
                  <a:shade val="30000"/>
                  <a:satMod val="115000"/>
                </a:srgbClr>
              </a:gs>
              <a:gs pos="100000">
                <a:srgbClr val="0027B8"/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539331-A1FB-3106-919B-16DADC4166A1}"/>
              </a:ext>
            </a:extLst>
          </p:cNvPr>
          <p:cNvGrpSpPr/>
          <p:nvPr/>
        </p:nvGrpSpPr>
        <p:grpSpPr>
          <a:xfrm>
            <a:off x="1860522" y="1744072"/>
            <a:ext cx="8470953" cy="3763660"/>
            <a:chOff x="1653971" y="307014"/>
            <a:chExt cx="8470953" cy="3763660"/>
          </a:xfrm>
        </p:grpSpPr>
        <p:pic>
          <p:nvPicPr>
            <p:cNvPr id="3" name="Picture 2" descr="A logo with a road and sun&#10;&#10;Description automatically generated">
              <a:extLst>
                <a:ext uri="{FF2B5EF4-FFF2-40B4-BE49-F238E27FC236}">
                  <a16:creationId xmlns:a16="http://schemas.microsoft.com/office/drawing/2014/main" id="{4C2CA1E7-20A6-649B-808C-B194FD4F3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223"/>
            <a:stretch/>
          </p:blipFill>
          <p:spPr>
            <a:xfrm>
              <a:off x="1653971" y="307014"/>
              <a:ext cx="3745027" cy="37636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116FCF6-32FD-36C7-0D9A-CBF7EC507703}"/>
                </a:ext>
              </a:extLst>
            </p:cNvPr>
            <p:cNvGrpSpPr/>
            <p:nvPr/>
          </p:nvGrpSpPr>
          <p:grpSpPr>
            <a:xfrm>
              <a:off x="5664684" y="569993"/>
              <a:ext cx="4460240" cy="3072949"/>
              <a:chOff x="5664684" y="569993"/>
              <a:chExt cx="4460240" cy="3072949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30C07A-5B01-C5F9-F61D-A64D0F8FD2D2}"/>
                  </a:ext>
                </a:extLst>
              </p:cNvPr>
              <p:cNvSpPr txBox="1"/>
              <p:nvPr/>
            </p:nvSpPr>
            <p:spPr>
              <a:xfrm>
                <a:off x="5713957" y="569993"/>
                <a:ext cx="4389120" cy="646331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Plain">
                  <a:avLst/>
                </a:prstTxWarp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 prst="angle"/>
                </a:sp3d>
              </a:bodyPr>
              <a:lstStyle/>
              <a:p>
                <a:pPr algn="ctr" defTabSz="1124712">
                  <a:spcAft>
                    <a:spcPts val="600"/>
                  </a:spcAft>
                </a:pPr>
                <a:r>
                  <a:rPr lang="en-US" sz="3600" b="1" kern="1200" spc="738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NATIONAL</a:t>
                </a:r>
                <a:r>
                  <a:rPr lang="en-US" sz="3600" kern="1200" spc="738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3600" kern="12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7AADB0-5D2E-44E9-D534-9521BE66FF95}"/>
                  </a:ext>
                </a:extLst>
              </p:cNvPr>
              <p:cNvSpPr txBox="1"/>
              <p:nvPr/>
            </p:nvSpPr>
            <p:spPr>
              <a:xfrm>
                <a:off x="5664684" y="1351506"/>
                <a:ext cx="4389120" cy="646331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Plain">
                  <a:avLst/>
                </a:prstTxWarp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 prst="angle"/>
                </a:sp3d>
              </a:bodyPr>
              <a:lstStyle/>
              <a:p>
                <a:pPr algn="ctr" defTabSz="1124712">
                  <a:spcAft>
                    <a:spcPts val="600"/>
                  </a:spcAft>
                </a:pPr>
                <a:r>
                  <a:rPr lang="en-US" sz="3600" kern="1200" dirty="0">
                    <a:solidFill>
                      <a:srgbClr val="B2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STREET FOOD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71A80A-6309-0C83-F940-DD2EB029459C}"/>
                  </a:ext>
                </a:extLst>
              </p:cNvPr>
              <p:cNvSpPr txBox="1"/>
              <p:nvPr/>
            </p:nvSpPr>
            <p:spPr>
              <a:xfrm>
                <a:off x="5664684" y="2188844"/>
                <a:ext cx="4389120" cy="646331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Plain">
                  <a:avLst/>
                </a:prstTxWarp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 prst="angle"/>
                </a:sp3d>
              </a:bodyPr>
              <a:lstStyle/>
              <a:p>
                <a:pPr algn="ctr" defTabSz="1124712">
                  <a:spcAft>
                    <a:spcPts val="600"/>
                  </a:spcAft>
                </a:pPr>
                <a:r>
                  <a:rPr lang="en-US" sz="3600" kern="1200" dirty="0">
                    <a:solidFill>
                      <a:srgbClr val="B2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VENDORS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346844-D431-6ADB-00E9-6EAE51FD21C2}"/>
                  </a:ext>
                </a:extLst>
              </p:cNvPr>
              <p:cNvSpPr txBox="1"/>
              <p:nvPr/>
            </p:nvSpPr>
            <p:spPr>
              <a:xfrm>
                <a:off x="5735804" y="2970357"/>
                <a:ext cx="4389120" cy="672585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Plain">
                  <a:avLst/>
                </a:prstTxWarp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 prst="angle"/>
                </a:sp3d>
              </a:bodyPr>
              <a:lstStyle/>
              <a:p>
                <a:pPr algn="ctr" defTabSz="1124712">
                  <a:spcAft>
                    <a:spcPts val="600"/>
                  </a:spcAft>
                </a:pPr>
                <a:r>
                  <a:rPr lang="en-US" sz="3600" b="1" spc="738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ASSOCIATION</a:t>
                </a:r>
                <a:r>
                  <a:rPr lang="en-US" sz="3600" kern="1200" spc="738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3600" kern="12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E3E59C2-5790-224D-D01E-B00ACA21ECFF}"/>
              </a:ext>
            </a:extLst>
          </p:cNvPr>
          <p:cNvSpPr txBox="1"/>
          <p:nvPr/>
        </p:nvSpPr>
        <p:spPr>
          <a:xfrm>
            <a:off x="4619070" y="419984"/>
            <a:ext cx="2953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roadway" panose="04040905080B02020502" pitchFamily="82" charset="0"/>
              </a:rPr>
              <a:t>Sponsored by</a:t>
            </a:r>
          </a:p>
        </p:txBody>
      </p:sp>
    </p:spTree>
    <p:extLst>
      <p:ext uri="{BB962C8B-B14F-4D97-AF65-F5344CB8AC3E}">
        <p14:creationId xmlns:p14="http://schemas.microsoft.com/office/powerpoint/2010/main" val="3040693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B3458C-C0E4-A44F-E276-7CD3AC99BF9B}"/>
              </a:ext>
            </a:extLst>
          </p:cNvPr>
          <p:cNvSpPr txBox="1"/>
          <p:nvPr/>
        </p:nvSpPr>
        <p:spPr>
          <a:xfrm>
            <a:off x="203200" y="450677"/>
            <a:ext cx="11744959" cy="1569660"/>
          </a:xfrm>
          <a:prstGeom prst="rect">
            <a:avLst/>
          </a:prstGeom>
          <a:solidFill>
            <a:srgbClr val="FFF1C5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Nabi" pitchFamily="2" charset="0"/>
              </a:rPr>
              <a:t>Guest Appeal &amp; Experience</a:t>
            </a:r>
            <a:endParaRPr lang="en-US" sz="3600" dirty="0">
              <a:latin typeface="Nabi" pitchFamily="2" charset="0"/>
            </a:endParaRPr>
          </a:p>
          <a:p>
            <a:r>
              <a:rPr lang="en-US" sz="2000" b="1" dirty="0">
                <a:latin typeface="Nabi" pitchFamily="2" charset="0"/>
              </a:rPr>
              <a:t>Craft a Menu: </a:t>
            </a:r>
            <a:r>
              <a:rPr lang="en-US" sz="2000" dirty="0">
                <a:latin typeface="Nabi" pitchFamily="2" charset="0"/>
              </a:rPr>
              <a:t>Must Appeal to Your Target Guest Pool</a:t>
            </a:r>
          </a:p>
          <a:p>
            <a:r>
              <a:rPr lang="en-US" sz="2000" b="1" dirty="0">
                <a:latin typeface="Nabi" pitchFamily="2" charset="0"/>
              </a:rPr>
              <a:t>Seasonal &amp; LTO Menu Items:</a:t>
            </a:r>
            <a:r>
              <a:rPr lang="en-US" sz="2000" dirty="0">
                <a:latin typeface="Nabi" pitchFamily="2" charset="0"/>
              </a:rPr>
              <a:t> Keep Guests Coming Back and Breaks Menu Fatigue</a:t>
            </a:r>
          </a:p>
          <a:p>
            <a:r>
              <a:rPr lang="en-US" sz="2000" b="1" dirty="0">
                <a:latin typeface="Nabi" pitchFamily="2" charset="0"/>
              </a:rPr>
              <a:t>Visuals and Branding: </a:t>
            </a:r>
            <a:r>
              <a:rPr lang="en-US" sz="2000" dirty="0">
                <a:latin typeface="Nabi" pitchFamily="2" charset="0"/>
              </a:rPr>
              <a:t>Use Your Food in Photos, Daily Presentation Must Match Photos.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3C9707-6C55-0A80-2FD1-891D437C6DAB}"/>
              </a:ext>
            </a:extLst>
          </p:cNvPr>
          <p:cNvSpPr txBox="1"/>
          <p:nvPr/>
        </p:nvSpPr>
        <p:spPr>
          <a:xfrm>
            <a:off x="203199" y="2235984"/>
            <a:ext cx="117449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Nabi" pitchFamily="2" charset="0"/>
              </a:rPr>
              <a:t>Operational Efficiency in Menu Planning</a:t>
            </a:r>
            <a:endParaRPr lang="en-US" sz="3600" dirty="0">
              <a:solidFill>
                <a:schemeClr val="bg1"/>
              </a:solidFill>
              <a:latin typeface="Nabi" pitchFamily="2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Nabi" pitchFamily="2" charset="0"/>
              </a:rPr>
              <a:t>Maximize Kitchen Efficiency: </a:t>
            </a:r>
            <a:r>
              <a:rPr lang="en-US" sz="2400" dirty="0">
                <a:solidFill>
                  <a:schemeClr val="bg1"/>
                </a:solidFill>
                <a:latin typeface="Nabi" pitchFamily="2" charset="0"/>
              </a:rPr>
              <a:t>Reduce 360’s and Back &amp; Forth Motions. Time Goals for Everything! </a:t>
            </a:r>
          </a:p>
          <a:p>
            <a:r>
              <a:rPr lang="en-US" sz="2400" b="1" dirty="0">
                <a:solidFill>
                  <a:schemeClr val="bg1"/>
                </a:solidFill>
                <a:latin typeface="Nabi" pitchFamily="2" charset="0"/>
              </a:rPr>
              <a:t>Streamline Prep and Cooking Processes: </a:t>
            </a:r>
            <a:r>
              <a:rPr lang="en-US" sz="2400" dirty="0">
                <a:solidFill>
                  <a:schemeClr val="bg1"/>
                </a:solidFill>
                <a:latin typeface="Nabi" pitchFamily="2" charset="0"/>
              </a:rPr>
              <a:t>Think Faster, Hotter, Colder, - Challenge Your Thinking.</a:t>
            </a:r>
            <a:endParaRPr lang="en-US" sz="2400" b="1" dirty="0">
              <a:solidFill>
                <a:schemeClr val="bg1"/>
              </a:solidFill>
              <a:latin typeface="Nabi" pitchFamily="2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Nabi" pitchFamily="2" charset="0"/>
              </a:rPr>
              <a:t>Inventory Management:</a:t>
            </a:r>
            <a:r>
              <a:rPr lang="en-US" sz="2400" dirty="0">
                <a:solidFill>
                  <a:schemeClr val="bg1"/>
                </a:solidFill>
                <a:latin typeface="Nabi" pitchFamily="2" charset="0"/>
              </a:rPr>
              <a:t> Everything Must Have a Basis in Sales Histories &amp; Projections. </a:t>
            </a:r>
            <a:endParaRPr lang="en-US" sz="2400" b="1" dirty="0">
              <a:solidFill>
                <a:schemeClr val="bg1"/>
              </a:solidFill>
              <a:latin typeface="Nabi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000F33-E0F5-10AC-D715-E6147586E704}"/>
              </a:ext>
            </a:extLst>
          </p:cNvPr>
          <p:cNvSpPr txBox="1"/>
          <p:nvPr/>
        </p:nvSpPr>
        <p:spPr>
          <a:xfrm>
            <a:off x="203199" y="4734342"/>
            <a:ext cx="11744958" cy="2123658"/>
          </a:xfrm>
          <a:prstGeom prst="rect">
            <a:avLst/>
          </a:prstGeom>
          <a:solidFill>
            <a:srgbClr val="FFF1C5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Nabi" pitchFamily="2" charset="0"/>
              </a:rPr>
              <a:t>Analyze &amp; Improve Your Menu</a:t>
            </a:r>
            <a:endParaRPr lang="en-US" sz="3600" dirty="0">
              <a:latin typeface="Nabi" pitchFamily="2" charset="0"/>
            </a:endParaRPr>
          </a:p>
          <a:p>
            <a:r>
              <a:rPr lang="en-US" sz="2400" b="1" dirty="0">
                <a:latin typeface="Nabi" pitchFamily="2" charset="0"/>
              </a:rPr>
              <a:t>Solicit Feedback: </a:t>
            </a:r>
            <a:r>
              <a:rPr lang="en-US" sz="2400" dirty="0">
                <a:latin typeface="Nabi" pitchFamily="2" charset="0"/>
              </a:rPr>
              <a:t>Seek Reviews, Listen for Verbal Feedback, Read Social Media Comments</a:t>
            </a:r>
            <a:endParaRPr lang="en-US" sz="2400" b="1" dirty="0">
              <a:latin typeface="Nabi" pitchFamily="2" charset="0"/>
            </a:endParaRPr>
          </a:p>
          <a:p>
            <a:r>
              <a:rPr lang="en-US" sz="2400" b="1" dirty="0">
                <a:latin typeface="Nabi" pitchFamily="2" charset="0"/>
              </a:rPr>
              <a:t>Analyze Sales Mix: </a:t>
            </a:r>
            <a:r>
              <a:rPr lang="en-US" sz="2400" dirty="0">
                <a:latin typeface="Nabi" pitchFamily="2" charset="0"/>
              </a:rPr>
              <a:t>Refine Your Menu Based on Trends in Sales Mix and Seasonality</a:t>
            </a:r>
          </a:p>
          <a:p>
            <a:r>
              <a:rPr lang="en-US" sz="2400" b="1" dirty="0">
                <a:latin typeface="Nabi" pitchFamily="2" charset="0"/>
              </a:rPr>
              <a:t>Refresh Your Menu: </a:t>
            </a:r>
            <a:r>
              <a:rPr lang="en-US" sz="2400" dirty="0">
                <a:latin typeface="Nabi" pitchFamily="2" charset="0"/>
              </a:rPr>
              <a:t>Predetermine a Schedule or Trigger to add LTO’s, Drop Low Sales, Low Profit Items. </a:t>
            </a:r>
            <a:endParaRPr lang="en-US" b="1" dirty="0">
              <a:latin typeface="Nab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8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4B935847-C09A-B2FF-D02A-37CC1559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34640" y="-924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C3EF71-B53E-5215-E78A-DA1014FB4BB8}"/>
              </a:ext>
            </a:extLst>
          </p:cNvPr>
          <p:cNvSpPr txBox="1"/>
          <p:nvPr/>
        </p:nvSpPr>
        <p:spPr>
          <a:xfrm>
            <a:off x="-1" y="2340431"/>
            <a:ext cx="5279767" cy="240065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ood" dir="t"/>
            </a:scene3d>
            <a:sp3d extrusionH="57150" prstMaterial="metal">
              <a:bevelT h="69850" prst="angle"/>
            </a:sp3d>
          </a:bodyPr>
          <a:lstStyle/>
          <a:p>
            <a:pPr algn="ctr"/>
            <a:r>
              <a:rPr lang="en-US" sz="15000" dirty="0">
                <a:ln w="38100">
                  <a:solidFill>
                    <a:schemeClr val="bg1"/>
                  </a:solidFill>
                </a:ln>
                <a:solidFill>
                  <a:srgbClr val="0027B8"/>
                </a:solidFill>
                <a:latin typeface="Amasis MT Pro Black" panose="02040A04050005020304" pitchFamily="18" charset="0"/>
                <a:ea typeface="Tania Kast" pitchFamily="50" charset="-128"/>
                <a:cs typeface="Tania Kast" pitchFamily="50" charset="-128"/>
              </a:rPr>
              <a:t>Q </a:t>
            </a:r>
            <a:r>
              <a:rPr lang="en-US" sz="9600" dirty="0">
                <a:ln w="38100">
                  <a:solidFill>
                    <a:schemeClr val="bg1"/>
                  </a:solidFill>
                </a:ln>
                <a:solidFill>
                  <a:srgbClr val="0027B8"/>
                </a:solidFill>
                <a:latin typeface="Amasis MT Pro Black" panose="02040A04050005020304" pitchFamily="18" charset="0"/>
                <a:ea typeface="Tania Kast" pitchFamily="50" charset="-128"/>
                <a:cs typeface="Tania Kast" pitchFamily="50" charset="-128"/>
              </a:rPr>
              <a:t>   </a:t>
            </a:r>
            <a:r>
              <a:rPr lang="en-US" sz="15000" dirty="0">
                <a:ln w="38100">
                  <a:solidFill>
                    <a:schemeClr val="bg1"/>
                  </a:solidFill>
                </a:ln>
                <a:solidFill>
                  <a:srgbClr val="0027B8"/>
                </a:solidFill>
                <a:latin typeface="Amasis MT Pro Black" panose="02040A04050005020304" pitchFamily="18" charset="0"/>
                <a:ea typeface="Tania Kast" pitchFamily="50" charset="-128"/>
                <a:cs typeface="Tania Kast" pitchFamily="50" charset="-128"/>
              </a:rPr>
              <a:t>A</a:t>
            </a:r>
          </a:p>
        </p:txBody>
      </p:sp>
      <p:pic>
        <p:nvPicPr>
          <p:cNvPr id="3" name="Picture 2" descr="A qr code with a red circle and a blue and white circle&#10;&#10;Description automatically generated">
            <a:extLst>
              <a:ext uri="{FF2B5EF4-FFF2-40B4-BE49-F238E27FC236}">
                <a16:creationId xmlns:a16="http://schemas.microsoft.com/office/drawing/2014/main" id="{815418AB-A34A-9E4E-0DEC-5FAD29621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66" y="-45397"/>
            <a:ext cx="6912234" cy="69033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8EDDBF-8FE6-CB07-AB2F-FD8786FA0BBF}"/>
              </a:ext>
            </a:extLst>
          </p:cNvPr>
          <p:cNvSpPr txBox="1"/>
          <p:nvPr/>
        </p:nvSpPr>
        <p:spPr>
          <a:xfrm>
            <a:off x="71120" y="2613392"/>
            <a:ext cx="5279767" cy="201593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ood" dir="t"/>
            </a:scene3d>
            <a:sp3d extrusionH="57150" prstMaterial="metal">
              <a:bevelT h="69850" prst="angle"/>
            </a:sp3d>
          </a:bodyPr>
          <a:lstStyle/>
          <a:p>
            <a:pPr algn="ctr"/>
            <a:r>
              <a:rPr lang="en-US" sz="12500" dirty="0">
                <a:ln w="38100">
                  <a:solidFill>
                    <a:schemeClr val="bg1"/>
                  </a:solidFill>
                </a:ln>
                <a:solidFill>
                  <a:srgbClr val="FFC000"/>
                </a:solidFill>
                <a:latin typeface="Felix Titling" panose="04060505060202020A04" pitchFamily="82" charset="0"/>
                <a:ea typeface="Tania Kast" pitchFamily="50" charset="-128"/>
                <a:cs typeface="Tania Kast" pitchFamily="50" charset="-128"/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430545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B02898-EA24-E2E5-499F-A92C3BC70A5A}"/>
              </a:ext>
            </a:extLst>
          </p:cNvPr>
          <p:cNvSpPr/>
          <p:nvPr/>
        </p:nvSpPr>
        <p:spPr>
          <a:xfrm>
            <a:off x="90102" y="86407"/>
            <a:ext cx="11974749" cy="669263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F0D70AD3-492D-B3ED-63AC-2D09C9E19D2F}"/>
              </a:ext>
            </a:extLst>
          </p:cNvPr>
          <p:cNvSpPr/>
          <p:nvPr/>
        </p:nvSpPr>
        <p:spPr>
          <a:xfrm>
            <a:off x="0" y="0"/>
            <a:ext cx="12202868" cy="6852111"/>
          </a:xfrm>
          <a:prstGeom prst="frame">
            <a:avLst>
              <a:gd name="adj1" fmla="val 2669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C8C878-C40D-D839-77D8-12076CB5830C}"/>
              </a:ext>
            </a:extLst>
          </p:cNvPr>
          <p:cNvSpPr txBox="1"/>
          <p:nvPr/>
        </p:nvSpPr>
        <p:spPr>
          <a:xfrm>
            <a:off x="7772527" y="478466"/>
            <a:ext cx="4202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Papyrus" panose="03070502060502030205" pitchFamily="66" charset="0"/>
              </a:rPr>
              <a:t>Author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F483759-A892-2733-03AC-6D7F60F287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9" t="16498" r="30403" b="12657"/>
          <a:stretch/>
        </p:blipFill>
        <p:spPr>
          <a:xfrm>
            <a:off x="8299547" y="1110213"/>
            <a:ext cx="1244904" cy="172173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7F1E8B0-1624-66A2-9BBF-FC9886F40394}"/>
              </a:ext>
            </a:extLst>
          </p:cNvPr>
          <p:cNvGrpSpPr/>
          <p:nvPr/>
        </p:nvGrpSpPr>
        <p:grpSpPr>
          <a:xfrm>
            <a:off x="235249" y="980790"/>
            <a:ext cx="4194752" cy="4903863"/>
            <a:chOff x="224835" y="324024"/>
            <a:chExt cx="4194752" cy="490386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66E0C3-3681-CB5C-BCB1-D5C4F903AC3C}"/>
                </a:ext>
              </a:extLst>
            </p:cNvPr>
            <p:cNvSpPr txBox="1"/>
            <p:nvPr/>
          </p:nvSpPr>
          <p:spPr>
            <a:xfrm>
              <a:off x="224835" y="324024"/>
              <a:ext cx="41947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Papyrus" panose="03070502060502030205" pitchFamily="66" charset="0"/>
                </a:rPr>
                <a:t>Corporate Trainer 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D7EFA2A-151B-28C7-D158-B6E69F7CDE16}"/>
                </a:ext>
              </a:extLst>
            </p:cNvPr>
            <p:cNvGrpSpPr/>
            <p:nvPr/>
          </p:nvGrpSpPr>
          <p:grpSpPr>
            <a:xfrm>
              <a:off x="402067" y="1706675"/>
              <a:ext cx="3836447" cy="3521212"/>
              <a:chOff x="402067" y="1706675"/>
              <a:chExt cx="3836447" cy="3521212"/>
            </a:xfrm>
          </p:grpSpPr>
          <p:pic>
            <p:nvPicPr>
              <p:cNvPr id="9" name="Picture 8" descr="A picture containing object, clock&#10;&#10;Description generated with very high confidence">
                <a:extLst>
                  <a:ext uri="{FF2B5EF4-FFF2-40B4-BE49-F238E27FC236}">
                    <a16:creationId xmlns:a16="http://schemas.microsoft.com/office/drawing/2014/main" id="{978F1B68-6CEF-BA26-CA7B-D095C9662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0639" y="1900125"/>
                <a:ext cx="1423301" cy="469690"/>
              </a:xfrm>
              <a:prstGeom prst="rect">
                <a:avLst/>
              </a:prstGeom>
            </p:spPr>
          </p:pic>
          <p:pic>
            <p:nvPicPr>
              <p:cNvPr id="10" name="Picture 2" descr="Image result for burger king logo png">
                <a:extLst>
                  <a:ext uri="{FF2B5EF4-FFF2-40B4-BE49-F238E27FC236}">
                    <a16:creationId xmlns:a16="http://schemas.microsoft.com/office/drawing/2014/main" id="{0360C40C-E6F4-94AC-4BE6-F7D7AB27C6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701" y="2685784"/>
                <a:ext cx="802349" cy="8215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 descr="Image result for whataburger logo png">
                <a:extLst>
                  <a:ext uri="{FF2B5EF4-FFF2-40B4-BE49-F238E27FC236}">
                    <a16:creationId xmlns:a16="http://schemas.microsoft.com/office/drawing/2014/main" id="{0FE24EE9-B26E-6C84-395A-8729AB552D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3079" y="2760980"/>
                <a:ext cx="802349" cy="759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DEA7D46-529C-CEA9-D77E-62BA49BC4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2067" y="1897350"/>
                <a:ext cx="1177501" cy="569126"/>
              </a:xfrm>
              <a:prstGeom prst="rect">
                <a:avLst/>
              </a:prstGeom>
            </p:spPr>
          </p:pic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72F61D11-F785-2308-8180-BC6696625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535" y="3782942"/>
                <a:ext cx="1620626" cy="422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BF0467FB-EF48-8079-B519-8ACE6667D1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1457" y="2738277"/>
                <a:ext cx="963800" cy="7595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6">
                <a:extLst>
                  <a:ext uri="{FF2B5EF4-FFF2-40B4-BE49-F238E27FC236}">
                    <a16:creationId xmlns:a16="http://schemas.microsoft.com/office/drawing/2014/main" id="{4D9C0E6B-3D36-6B68-3974-AAE9D7692A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933" y="3759163"/>
                <a:ext cx="1722581" cy="6348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AF6B6D78-76E3-CA28-A898-E5277FD98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674583" y="1706675"/>
                <a:ext cx="1001041" cy="85267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9ABBB01-9145-71D1-8788-E268A895B5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440" b="93510" l="3833" r="95917">
                            <a14:foregroundMark x1="11333" y1="20649" x2="15333" y2="38938"/>
                            <a14:foregroundMark x1="15333" y1="38938" x2="15333" y2="38938"/>
                            <a14:foregroundMark x1="6778" y1="20010" x2="8639" y2="20010"/>
                            <a14:foregroundMark x1="31194" y1="11111" x2="32306" y2="29597"/>
                            <a14:foregroundMark x1="32306" y1="29597" x2="33417" y2="24189"/>
                            <a14:foregroundMark x1="52083" y1="9440" x2="50889" y2="9833"/>
                            <a14:foregroundMark x1="50667" y1="18977" x2="50667" y2="36234"/>
                            <a14:foregroundMark x1="62278" y1="9636" x2="61111" y2="36873"/>
                            <a14:foregroundMark x1="72972" y1="14012" x2="72389" y2="38545"/>
                            <a14:foregroundMark x1="81056" y1="24828" x2="83917" y2="41740"/>
                            <a14:foregroundMark x1="83917" y1="41740" x2="83306" y2="46853"/>
                            <a14:foregroundMark x1="92917" y1="30826" x2="92083" y2="31268"/>
                            <a14:foregroundMark x1="84694" y1="62832" x2="85639" y2="71534"/>
                            <a14:foregroundMark x1="85639" y1="71534" x2="84167" y2="78958"/>
                            <a14:foregroundMark x1="84167" y1="78958" x2="84111" y2="79007"/>
                            <a14:foregroundMark x1="90806" y1="64503" x2="93167" y2="71976"/>
                            <a14:foregroundMark x1="93167" y1="71976" x2="93167" y2="76352"/>
                            <a14:foregroundMark x1="95972" y1="79646" x2="95028" y2="79449"/>
                            <a14:foregroundMark x1="73194" y1="62193" x2="76611" y2="67257"/>
                            <a14:foregroundMark x1="76611" y1="67257" x2="76250" y2="75270"/>
                            <a14:foregroundMark x1="76250" y1="75270" x2="75194" y2="77581"/>
                            <a14:foregroundMark x1="58889" y1="54326" x2="61333" y2="53687"/>
                            <a14:foregroundMark x1="60167" y1="63864" x2="61222" y2="78417"/>
                            <a14:foregroundMark x1="49722" y1="58063" x2="49833" y2="75123"/>
                            <a14:foregroundMark x1="49833" y1="75123" x2="52778" y2="78417"/>
                            <a14:foregroundMark x1="32694" y1="64700" x2="36833" y2="61603"/>
                            <a14:foregroundMark x1="36833" y1="61603" x2="40222" y2="66814"/>
                            <a14:foregroundMark x1="40222" y1="66814" x2="40139" y2="75025"/>
                            <a14:foregroundMark x1="40139" y1="75025" x2="41028" y2="78220"/>
                            <a14:foregroundMark x1="23667" y1="59095" x2="23194" y2="67060"/>
                            <a14:foregroundMark x1="23194" y1="67060" x2="24667" y2="75172"/>
                            <a14:foregroundMark x1="24667" y1="75172" x2="27083" y2="78417"/>
                            <a14:foregroundMark x1="7583" y1="63471" x2="13111" y2="69076"/>
                            <a14:foregroundMark x1="13472" y1="88397" x2="13472" y2="91495"/>
                            <a14:foregroundMark x1="15222" y1="93363" x2="16167" y2="92970"/>
                            <a14:foregroundMark x1="18278" y1="87365" x2="18278" y2="91101"/>
                            <a14:foregroundMark x1="22722" y1="91298" x2="22861" y2="92724"/>
                            <a14:foregroundMark x1="26361" y1="91298" x2="26611" y2="93166"/>
                            <a14:foregroundMark x1="30000" y1="90659" x2="30944" y2="91495"/>
                            <a14:foregroundMark x1="20278" y1="89430" x2="20972" y2="91495"/>
                            <a14:foregroundMark x1="31528" y1="89430" x2="31528" y2="88987"/>
                            <a14:foregroundMark x1="32944" y1="91101" x2="33417" y2="92527"/>
                            <a14:foregroundMark x1="36694" y1="90020" x2="37861" y2="91691"/>
                            <a14:foregroundMark x1="40806" y1="89233" x2="40444" y2="92134"/>
                            <a14:foregroundMark x1="43500" y1="91495" x2="43972" y2="92527"/>
                            <a14:foregroundMark x1="48667" y1="90659" x2="48917" y2="92970"/>
                            <a14:foregroundMark x1="51361" y1="89233" x2="51611" y2="91495"/>
                            <a14:foregroundMark x1="56417" y1="90462" x2="57000" y2="91298"/>
                            <a14:foregroundMark x1="61333" y1="90855" x2="61583" y2="92330"/>
                            <a14:foregroundMark x1="69444" y1="88791" x2="70278" y2="90462"/>
                            <a14:foregroundMark x1="74722" y1="91101" x2="75083" y2="92527"/>
                            <a14:foregroundMark x1="79528" y1="90265" x2="79528" y2="92134"/>
                            <a14:foregroundMark x1="82833" y1="91298" x2="83306" y2="93559"/>
                            <a14:foregroundMark x1="3833" y1="73648" x2="5000" y2="75074"/>
                            <a14:foregroundMark x1="32583" y1="9636" x2="32583" y2="9636"/>
                            <a14:backgroundMark x1="36583" y1="74041" x2="36583" y2="74041"/>
                            <a14:backgroundMark x1="23556" y1="89626" x2="23556" y2="89626"/>
                            <a14:backgroundMark x1="27306" y1="89626" x2="27306" y2="89626"/>
                            <a14:backgroundMark x1="34361" y1="89626" x2="34361" y2="89626"/>
                            <a14:backgroundMark x1="44556" y1="89430" x2="44556" y2="89430"/>
                            <a14:backgroundMark x1="47861" y1="92527" x2="47861" y2="92527"/>
                            <a14:backgroundMark x1="76139" y1="91495" x2="76139" y2="91495"/>
                            <a14:backgroundMark x1="83750" y1="89626" x2="83750" y2="896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841"/>
              <a:stretch/>
            </p:blipFill>
            <p:spPr>
              <a:xfrm>
                <a:off x="1366207" y="4468568"/>
                <a:ext cx="1616092" cy="759319"/>
              </a:xfrm>
              <a:prstGeom prst="rect">
                <a:avLst/>
              </a:prstGeom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E21448-18A0-EB15-C069-22CE67EB3046}"/>
              </a:ext>
            </a:extLst>
          </p:cNvPr>
          <p:cNvGrpSpPr/>
          <p:nvPr/>
        </p:nvGrpSpPr>
        <p:grpSpPr>
          <a:xfrm>
            <a:off x="4557604" y="478466"/>
            <a:ext cx="3048082" cy="6078241"/>
            <a:chOff x="4557604" y="478466"/>
            <a:chExt cx="3048082" cy="607824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1B0A91-048B-8AC8-49B5-52478441FBF8}"/>
                </a:ext>
              </a:extLst>
            </p:cNvPr>
            <p:cNvSpPr txBox="1"/>
            <p:nvPr/>
          </p:nvSpPr>
          <p:spPr>
            <a:xfrm>
              <a:off x="4557604" y="478466"/>
              <a:ext cx="30480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Papyrus" panose="03070502060502030205" pitchFamily="66" charset="0"/>
                </a:rPr>
                <a:t>Street vendor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E8A5CF4-7C31-1F12-709B-96FBAB12E8A7}"/>
                </a:ext>
              </a:extLst>
            </p:cNvPr>
            <p:cNvGrpSpPr/>
            <p:nvPr/>
          </p:nvGrpSpPr>
          <p:grpSpPr>
            <a:xfrm>
              <a:off x="5119073" y="1174878"/>
              <a:ext cx="2089373" cy="5381829"/>
              <a:chOff x="5119073" y="1174878"/>
              <a:chExt cx="2089373" cy="5381829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7EEE44A-F6E9-E08A-5976-CB7BD81CFD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1565" y="1174878"/>
                <a:ext cx="1680161" cy="574467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A58886F-1D98-B091-631E-61C5821B9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6051" y="1835752"/>
                <a:ext cx="1042104" cy="1171532"/>
              </a:xfrm>
              <a:prstGeom prst="rect">
                <a:avLst/>
              </a:prstGeom>
            </p:spPr>
          </p:pic>
          <p:pic>
            <p:nvPicPr>
              <p:cNvPr id="23" name="Picture 22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6824B79E-432D-D03C-9DA9-0C1059B7FF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9073" y="4238628"/>
                <a:ext cx="2089373" cy="1139255"/>
              </a:xfrm>
              <a:prstGeom prst="rect">
                <a:avLst/>
              </a:prstGeom>
            </p:spPr>
          </p:pic>
          <p:pic>
            <p:nvPicPr>
              <p:cNvPr id="24" name="Picture 23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DDFD067B-8C3C-F0C9-EC57-747021FA59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9276" y="3093180"/>
                <a:ext cx="1510122" cy="1200329"/>
              </a:xfrm>
              <a:prstGeom prst="rect">
                <a:avLst/>
              </a:prstGeom>
            </p:spPr>
          </p:pic>
          <p:pic>
            <p:nvPicPr>
              <p:cNvPr id="25" name="Picture 24" descr="A green letters and numbers on a black background&#10;&#10;Description automatically generated">
                <a:extLst>
                  <a:ext uri="{FF2B5EF4-FFF2-40B4-BE49-F238E27FC236}">
                    <a16:creationId xmlns:a16="http://schemas.microsoft.com/office/drawing/2014/main" id="{9ECBCC5C-9CEF-14FF-B9BB-73C5D50692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867"/>
              <a:stretch/>
            </p:blipFill>
            <p:spPr>
              <a:xfrm>
                <a:off x="5365072" y="5436155"/>
                <a:ext cx="1357306" cy="1120552"/>
              </a:xfrm>
              <a:prstGeom prst="rect">
                <a:avLst/>
              </a:prstGeom>
            </p:spPr>
          </p:pic>
        </p:grpSp>
      </p:grpSp>
      <p:pic>
        <p:nvPicPr>
          <p:cNvPr id="26" name="Picture 25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77C24DCF-5771-9954-A20D-90DB4804F7EB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9991" r="33033" b="13878"/>
          <a:stretch/>
        </p:blipFill>
        <p:spPr>
          <a:xfrm>
            <a:off x="8970344" y="1205651"/>
            <a:ext cx="1082950" cy="15832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2BC2A0A-8A60-67A2-0B34-D412BA5F0618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49598" r="4554" b="5797"/>
          <a:stretch/>
        </p:blipFill>
        <p:spPr>
          <a:xfrm>
            <a:off x="9625521" y="1184130"/>
            <a:ext cx="1095600" cy="1591056"/>
          </a:xfrm>
          <a:prstGeom prst="rect">
            <a:avLst/>
          </a:prstGeom>
        </p:spPr>
      </p:pic>
      <p:pic>
        <p:nvPicPr>
          <p:cNvPr id="28" name="Picture 2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D42D859-1716-F25C-AB44-2A190955AA8C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9" t="20173" r="33907" b="14189"/>
          <a:stretch/>
        </p:blipFill>
        <p:spPr>
          <a:xfrm>
            <a:off x="10290444" y="1179461"/>
            <a:ext cx="1097226" cy="162629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B483447-BB0B-FFB3-624A-485EAB7BF320}"/>
              </a:ext>
            </a:extLst>
          </p:cNvPr>
          <p:cNvCxnSpPr/>
          <p:nvPr/>
        </p:nvCxnSpPr>
        <p:spPr>
          <a:xfrm>
            <a:off x="4458824" y="474139"/>
            <a:ext cx="0" cy="587980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CD057D9-A116-FB1C-130A-E461951CB712}"/>
              </a:ext>
            </a:extLst>
          </p:cNvPr>
          <p:cNvCxnSpPr/>
          <p:nvPr/>
        </p:nvCxnSpPr>
        <p:spPr>
          <a:xfrm>
            <a:off x="7733289" y="469844"/>
            <a:ext cx="0" cy="587980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BCC22BC-1B6A-5068-DBE0-7139FBC8AC38}"/>
              </a:ext>
            </a:extLst>
          </p:cNvPr>
          <p:cNvGrpSpPr/>
          <p:nvPr/>
        </p:nvGrpSpPr>
        <p:grpSpPr>
          <a:xfrm>
            <a:off x="8510357" y="4468568"/>
            <a:ext cx="2685964" cy="2152234"/>
            <a:chOff x="8510357" y="4468568"/>
            <a:chExt cx="2685964" cy="2152234"/>
          </a:xfrm>
        </p:grpSpPr>
        <p:pic>
          <p:nvPicPr>
            <p:cNvPr id="32" name="Picture 31" descr="A person with a beard&#10;&#10;Description automatically generated">
              <a:extLst>
                <a:ext uri="{FF2B5EF4-FFF2-40B4-BE49-F238E27FC236}">
                  <a16:creationId xmlns:a16="http://schemas.microsoft.com/office/drawing/2014/main" id="{5D6DECE9-146E-2136-5EBA-76DB83B31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944" y="4468568"/>
              <a:ext cx="1784790" cy="175697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E7182E2-9545-C247-C8F2-77C80A483CC3}"/>
                </a:ext>
              </a:extLst>
            </p:cNvPr>
            <p:cNvSpPr txBox="1"/>
            <p:nvPr/>
          </p:nvSpPr>
          <p:spPr>
            <a:xfrm>
              <a:off x="8510357" y="5974471"/>
              <a:ext cx="26859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n>
                    <a:solidFill>
                      <a:srgbClr val="FFC000"/>
                    </a:solidFill>
                  </a:ln>
                  <a:solidFill>
                    <a:srgbClr val="E9AA02"/>
                  </a:solidFill>
                  <a:latin typeface="Signatrue" panose="02000500000000000000" pitchFamily="50" charset="0"/>
                  <a:ea typeface="Beasty" pitchFamily="50" charset="-128"/>
                  <a:cs typeface="Beasty" pitchFamily="50" charset="-128"/>
                </a:rPr>
                <a:t>Bill Moore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242EBF3-3508-144C-0253-39F4F9CBF841}"/>
              </a:ext>
            </a:extLst>
          </p:cNvPr>
          <p:cNvGrpSpPr/>
          <p:nvPr/>
        </p:nvGrpSpPr>
        <p:grpSpPr>
          <a:xfrm>
            <a:off x="7774033" y="3071181"/>
            <a:ext cx="4202317" cy="3442085"/>
            <a:chOff x="7774033" y="3071181"/>
            <a:chExt cx="4202317" cy="344208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E65CAE8-94BB-2B3F-DFB2-388645D0D211}"/>
                </a:ext>
              </a:extLst>
            </p:cNvPr>
            <p:cNvSpPr txBox="1"/>
            <p:nvPr/>
          </p:nvSpPr>
          <p:spPr>
            <a:xfrm>
              <a:off x="7774033" y="3071181"/>
              <a:ext cx="42023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Papyrus" panose="03070502060502030205" pitchFamily="66" charset="0"/>
                </a:rPr>
                <a:t>Executive Director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AAC457C-70FB-8C48-39AB-3A478DBA45FC}"/>
                </a:ext>
              </a:extLst>
            </p:cNvPr>
            <p:cNvGrpSpPr/>
            <p:nvPr/>
          </p:nvGrpSpPr>
          <p:grpSpPr>
            <a:xfrm>
              <a:off x="7942217" y="3669076"/>
              <a:ext cx="3881723" cy="2844190"/>
              <a:chOff x="7958209" y="3708621"/>
              <a:chExt cx="3881723" cy="2844190"/>
            </a:xfrm>
          </p:grpSpPr>
          <p:pic>
            <p:nvPicPr>
              <p:cNvPr id="37" name="Picture 36" descr="A logo with a road and sun&#10;&#10;Description automatically generated">
                <a:extLst>
                  <a:ext uri="{FF2B5EF4-FFF2-40B4-BE49-F238E27FC236}">
                    <a16:creationId xmlns:a16="http://schemas.microsoft.com/office/drawing/2014/main" id="{8879F36E-5883-3968-FFAA-01A7CAB708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38" t="22483" r="60677" b="22309"/>
              <a:stretch/>
            </p:blipFill>
            <p:spPr>
              <a:xfrm>
                <a:off x="8878926" y="3708621"/>
                <a:ext cx="1998739" cy="1943728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E3017663-D549-ECB5-2E1F-E4FFEBE6B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958209" y="5661690"/>
                <a:ext cx="3881723" cy="89112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451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D83130-DE94-C271-A94F-3B143BF0CFAE}"/>
              </a:ext>
            </a:extLst>
          </p:cNvPr>
          <p:cNvSpPr/>
          <p:nvPr/>
        </p:nvSpPr>
        <p:spPr>
          <a:xfrm>
            <a:off x="415266" y="2764754"/>
            <a:ext cx="6104649" cy="36669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8096ED-CDF0-290F-1F88-83E1D8647B08}"/>
              </a:ext>
            </a:extLst>
          </p:cNvPr>
          <p:cNvSpPr/>
          <p:nvPr/>
        </p:nvSpPr>
        <p:spPr>
          <a:xfrm>
            <a:off x="410945" y="385719"/>
            <a:ext cx="6108970" cy="4126216"/>
          </a:xfrm>
          <a:prstGeom prst="rect">
            <a:avLst/>
          </a:prstGeom>
          <a:gradFill flip="none" rotWithShape="1">
            <a:gsLst>
              <a:gs pos="0">
                <a:srgbClr val="DD8003"/>
              </a:gs>
              <a:gs pos="47000">
                <a:srgbClr val="FFC000"/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05819D0-D8E7-1B5D-2424-1479123031DE}"/>
              </a:ext>
            </a:extLst>
          </p:cNvPr>
          <p:cNvSpPr/>
          <p:nvPr/>
        </p:nvSpPr>
        <p:spPr>
          <a:xfrm>
            <a:off x="1516458" y="426991"/>
            <a:ext cx="3964652" cy="396465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67000">
                <a:srgbClr val="DD8003"/>
              </a:gs>
              <a:gs pos="33000">
                <a:srgbClr val="FFC000"/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668F790-DDD6-3456-97E8-F7ABA9CD1223}"/>
              </a:ext>
            </a:extLst>
          </p:cNvPr>
          <p:cNvSpPr/>
          <p:nvPr/>
        </p:nvSpPr>
        <p:spPr>
          <a:xfrm>
            <a:off x="1318987" y="3092884"/>
            <a:ext cx="4359594" cy="2023067"/>
          </a:xfrm>
          <a:custGeom>
            <a:avLst/>
            <a:gdLst>
              <a:gd name="connsiteX0" fmla="*/ 2179797 w 4359594"/>
              <a:gd name="connsiteY0" fmla="*/ 0 h 2023067"/>
              <a:gd name="connsiteX1" fmla="*/ 4359594 w 4359594"/>
              <a:gd name="connsiteY1" fmla="*/ 1320282 h 2023067"/>
              <a:gd name="connsiteX2" fmla="*/ 4096504 w 4359594"/>
              <a:gd name="connsiteY2" fmla="*/ 1949607 h 2023067"/>
              <a:gd name="connsiteX3" fmla="*/ 4022823 w 4359594"/>
              <a:gd name="connsiteY3" fmla="*/ 2023067 h 2023067"/>
              <a:gd name="connsiteX4" fmla="*/ 336772 w 4359594"/>
              <a:gd name="connsiteY4" fmla="*/ 2023067 h 2023067"/>
              <a:gd name="connsiteX5" fmla="*/ 263090 w 4359594"/>
              <a:gd name="connsiteY5" fmla="*/ 1949607 h 2023067"/>
              <a:gd name="connsiteX6" fmla="*/ 0 w 4359594"/>
              <a:gd name="connsiteY6" fmla="*/ 1320282 h 2023067"/>
              <a:gd name="connsiteX7" fmla="*/ 2179797 w 4359594"/>
              <a:gd name="connsiteY7" fmla="*/ 0 h 2023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9594" h="2023067">
                <a:moveTo>
                  <a:pt x="2179797" y="0"/>
                </a:moveTo>
                <a:cubicBezTo>
                  <a:pt x="3383666" y="0"/>
                  <a:pt x="4359594" y="591110"/>
                  <a:pt x="4359594" y="1320282"/>
                </a:cubicBezTo>
                <a:cubicBezTo>
                  <a:pt x="4359594" y="1548148"/>
                  <a:pt x="4264289" y="1762532"/>
                  <a:pt x="4096504" y="1949607"/>
                </a:cubicBezTo>
                <a:lnTo>
                  <a:pt x="4022823" y="2023067"/>
                </a:lnTo>
                <a:lnTo>
                  <a:pt x="336772" y="2023067"/>
                </a:lnTo>
                <a:lnTo>
                  <a:pt x="263090" y="1949607"/>
                </a:lnTo>
                <a:cubicBezTo>
                  <a:pt x="95305" y="1762532"/>
                  <a:pt x="0" y="1548148"/>
                  <a:pt x="0" y="1320282"/>
                </a:cubicBezTo>
                <a:cubicBezTo>
                  <a:pt x="0" y="591110"/>
                  <a:pt x="975928" y="0"/>
                  <a:pt x="2179797" y="0"/>
                </a:cubicBezTo>
                <a:close/>
              </a:path>
            </a:pathLst>
          </a:custGeom>
          <a:solidFill>
            <a:srgbClr val="C0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FF150A-557E-7F5D-003E-71F9677794DE}"/>
              </a:ext>
            </a:extLst>
          </p:cNvPr>
          <p:cNvSpPr/>
          <p:nvPr/>
        </p:nvSpPr>
        <p:spPr>
          <a:xfrm>
            <a:off x="1634461" y="5614763"/>
            <a:ext cx="3728646" cy="2878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FOOD TRUCK TRAINING GROUP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9E01D44-CF4C-3B0C-3D5E-BA09F38893C5}"/>
              </a:ext>
            </a:extLst>
          </p:cNvPr>
          <p:cNvGrpSpPr/>
          <p:nvPr/>
        </p:nvGrpSpPr>
        <p:grpSpPr>
          <a:xfrm>
            <a:off x="1599967" y="5041048"/>
            <a:ext cx="3797634" cy="646378"/>
            <a:chOff x="6012071" y="3957800"/>
            <a:chExt cx="3797634" cy="6463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E28BEAD-8701-DB17-FD91-2282EE0C0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48674" y="3981005"/>
              <a:ext cx="365760" cy="51135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2DCF54-46E3-ED97-9571-0B95FEDC4E85}"/>
                </a:ext>
              </a:extLst>
            </p:cNvPr>
            <p:cNvSpPr txBox="1"/>
            <p:nvPr/>
          </p:nvSpPr>
          <p:spPr>
            <a:xfrm>
              <a:off x="8216008" y="3957847"/>
              <a:ext cx="15936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C000"/>
                  </a:solidFill>
                  <a:latin typeface="Felix Titling" panose="04060505060202020A04" pitchFamily="82" charset="0"/>
                </a:rPr>
                <a:t>class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586AB7-F2A5-E074-6753-35E1F2E4C4E2}"/>
                </a:ext>
              </a:extLst>
            </p:cNvPr>
            <p:cNvSpPr txBox="1"/>
            <p:nvPr/>
          </p:nvSpPr>
          <p:spPr>
            <a:xfrm>
              <a:off x="6012071" y="3957800"/>
              <a:ext cx="20229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C000"/>
                  </a:solidFill>
                  <a:latin typeface="Felix Titling" panose="04060505060202020A04" pitchFamily="82" charset="0"/>
                </a:rPr>
                <a:t>Master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ECA01-FEFC-A9AC-A5C3-634B7B09FA41}"/>
              </a:ext>
            </a:extLst>
          </p:cNvPr>
          <p:cNvSpPr/>
          <p:nvPr/>
        </p:nvSpPr>
        <p:spPr>
          <a:xfrm>
            <a:off x="2890114" y="5861359"/>
            <a:ext cx="1159273" cy="491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Script MT Bold" panose="03040602040607080904" pitchFamily="66" charset="0"/>
                <a:cs typeface="Aharoni" panose="02010803020104030203" pitchFamily="2" charset="-79"/>
              </a:rPr>
              <a:t>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B8FDF-F1A9-C268-F7ED-EAE0BAAC34BD}"/>
              </a:ext>
            </a:extLst>
          </p:cNvPr>
          <p:cNvSpPr txBox="1"/>
          <p:nvPr/>
        </p:nvSpPr>
        <p:spPr>
          <a:xfrm>
            <a:off x="482085" y="3719613"/>
            <a:ext cx="6108970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Bernard MT Condensed" panose="02050806060905020404" pitchFamily="18" charset="0"/>
              </a:rPr>
              <a:t>FOOD COST 101</a:t>
            </a:r>
          </a:p>
        </p:txBody>
      </p:sp>
      <p:pic>
        <p:nvPicPr>
          <p:cNvPr id="13" name="Graphic 12" descr="Checklist with solid fill">
            <a:extLst>
              <a:ext uri="{FF2B5EF4-FFF2-40B4-BE49-F238E27FC236}">
                <a16:creationId xmlns:a16="http://schemas.microsoft.com/office/drawing/2014/main" id="{9FD42201-3903-6085-79D4-8B604B4F0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5995" y="881824"/>
            <a:ext cx="2107571" cy="210757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937A3CB-C186-5887-B87C-A7BA86B03C0F}"/>
              </a:ext>
            </a:extLst>
          </p:cNvPr>
          <p:cNvSpPr/>
          <p:nvPr/>
        </p:nvSpPr>
        <p:spPr>
          <a:xfrm>
            <a:off x="1634462" y="2914224"/>
            <a:ext cx="3763140" cy="11748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2DE720A-8E26-5204-7D09-B60379D8F3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6"/>
          <a:stretch/>
        </p:blipFill>
        <p:spPr>
          <a:xfrm rot="15096169">
            <a:off x="2066871" y="759568"/>
            <a:ext cx="2863825" cy="2404584"/>
          </a:xfrm>
          <a:prstGeom prst="rect">
            <a:avLst/>
          </a:prstGeom>
        </p:spPr>
      </p:pic>
      <p:pic>
        <p:nvPicPr>
          <p:cNvPr id="16" name="Graphic 15" descr="Menu with solid fill">
            <a:extLst>
              <a:ext uri="{FF2B5EF4-FFF2-40B4-BE49-F238E27FC236}">
                <a16:creationId xmlns:a16="http://schemas.microsoft.com/office/drawing/2014/main" id="{81C52602-7726-E220-E3E4-02B671C30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26953" y="884913"/>
            <a:ext cx="2056803" cy="2056803"/>
          </a:xfrm>
          <a:prstGeom prst="rect">
            <a:avLst/>
          </a:prstGeom>
        </p:spPr>
      </p:pic>
      <p:pic>
        <p:nvPicPr>
          <p:cNvPr id="17" name="Graphic 16" descr="Onion with solid fill">
            <a:extLst>
              <a:ext uri="{FF2B5EF4-FFF2-40B4-BE49-F238E27FC236}">
                <a16:creationId xmlns:a16="http://schemas.microsoft.com/office/drawing/2014/main" id="{441377B1-6C8D-CB28-718C-0B012556C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89009" y="2145640"/>
            <a:ext cx="914400" cy="914400"/>
          </a:xfrm>
          <a:prstGeom prst="rect">
            <a:avLst/>
          </a:prstGeom>
        </p:spPr>
      </p:pic>
      <p:pic>
        <p:nvPicPr>
          <p:cNvPr id="20" name="Picture 19" descr="A qr code with circles&#10;&#10;Description automatically generated">
            <a:extLst>
              <a:ext uri="{FF2B5EF4-FFF2-40B4-BE49-F238E27FC236}">
                <a16:creationId xmlns:a16="http://schemas.microsoft.com/office/drawing/2014/main" id="{15872F95-F1E6-0FB6-E5A6-972C03A61F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88" y="836183"/>
            <a:ext cx="2988402" cy="29884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2E5D349-D9A2-9CEA-53B4-173237ED1445}"/>
              </a:ext>
            </a:extLst>
          </p:cNvPr>
          <p:cNvSpPr txBox="1"/>
          <p:nvPr/>
        </p:nvSpPr>
        <p:spPr>
          <a:xfrm>
            <a:off x="7706464" y="3887121"/>
            <a:ext cx="4331650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19050">
                  <a:noFill/>
                </a:ln>
                <a:solidFill>
                  <a:srgbClr val="FFC000"/>
                </a:solidFill>
                <a:latin typeface="Bernard MT Condensed" panose="02050806060905020404" pitchFamily="18" charset="0"/>
              </a:rPr>
              <a:t>FOOD COST 101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89198C-74B1-9439-5101-131F92458709}"/>
              </a:ext>
            </a:extLst>
          </p:cNvPr>
          <p:cNvGrpSpPr/>
          <p:nvPr/>
        </p:nvGrpSpPr>
        <p:grpSpPr>
          <a:xfrm>
            <a:off x="7974213" y="4417875"/>
            <a:ext cx="3797634" cy="646378"/>
            <a:chOff x="6012071" y="3957800"/>
            <a:chExt cx="3797634" cy="64637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C78BC11-1C56-EFBE-8423-3C3F39B8A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48674" y="3981005"/>
              <a:ext cx="365760" cy="51135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BB46DF3-F3D7-8B9A-E9B8-68E4C48F5AD3}"/>
                </a:ext>
              </a:extLst>
            </p:cNvPr>
            <p:cNvSpPr txBox="1"/>
            <p:nvPr/>
          </p:nvSpPr>
          <p:spPr>
            <a:xfrm>
              <a:off x="8216008" y="3957847"/>
              <a:ext cx="15936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C000"/>
                  </a:solidFill>
                  <a:latin typeface="Felix Titling" panose="04060505060202020A04" pitchFamily="82" charset="0"/>
                </a:rPr>
                <a:t>class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4C0060E-1D70-11A0-B55E-DEF14AD27816}"/>
                </a:ext>
              </a:extLst>
            </p:cNvPr>
            <p:cNvSpPr txBox="1"/>
            <p:nvPr/>
          </p:nvSpPr>
          <p:spPr>
            <a:xfrm>
              <a:off x="6012071" y="3957800"/>
              <a:ext cx="20229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C000"/>
                  </a:solidFill>
                  <a:latin typeface="Felix Titling" panose="04060505060202020A04" pitchFamily="82" charset="0"/>
                </a:rPr>
                <a:t>Master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94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stern food arranged on table">
            <a:extLst>
              <a:ext uri="{FF2B5EF4-FFF2-40B4-BE49-F238E27FC236}">
                <a16:creationId xmlns:a16="http://schemas.microsoft.com/office/drawing/2014/main" id="{B5146746-7388-6EB6-FE67-5B92F4B6CC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0" r="1582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57097E-A539-7BBE-E008-F41DE911BFD1}"/>
              </a:ext>
            </a:extLst>
          </p:cNvPr>
          <p:cNvSpPr txBox="1"/>
          <p:nvPr/>
        </p:nvSpPr>
        <p:spPr>
          <a:xfrm>
            <a:off x="386080" y="1876208"/>
            <a:ext cx="518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Nabi" pitchFamily="2" charset="0"/>
              </a:rPr>
              <a:t>Single expense with 4 different but important measurements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7A9AFD-400E-254D-0615-997B6EE5CD21}"/>
              </a:ext>
            </a:extLst>
          </p:cNvPr>
          <p:cNvSpPr txBox="1"/>
          <p:nvPr/>
        </p:nvSpPr>
        <p:spPr>
          <a:xfrm>
            <a:off x="894080" y="3728720"/>
            <a:ext cx="26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Nabi" pitchFamily="2" charset="0"/>
              </a:rPr>
              <a:t>Recipe Cost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A1333-7CEA-3E33-DBE0-ED1348DADAD2}"/>
              </a:ext>
            </a:extLst>
          </p:cNvPr>
          <p:cNvSpPr txBox="1"/>
          <p:nvPr/>
        </p:nvSpPr>
        <p:spPr>
          <a:xfrm>
            <a:off x="894080" y="4251682"/>
            <a:ext cx="26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Nabi" pitchFamily="2" charset="0"/>
              </a:rPr>
              <a:t>Actual Food Cost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C195F3-1C7C-897A-477C-52B11D9EF535}"/>
              </a:ext>
            </a:extLst>
          </p:cNvPr>
          <p:cNvSpPr txBox="1"/>
          <p:nvPr/>
        </p:nvSpPr>
        <p:spPr>
          <a:xfrm>
            <a:off x="894080" y="477408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Nabi" pitchFamily="2" charset="0"/>
              </a:rPr>
              <a:t>Sales Mixed Theoretical Food Cost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3DA20E-2D29-5C16-D743-DA9B87CBE719}"/>
              </a:ext>
            </a:extLst>
          </p:cNvPr>
          <p:cNvSpPr txBox="1"/>
          <p:nvPr/>
        </p:nvSpPr>
        <p:spPr>
          <a:xfrm>
            <a:off x="917608" y="5296494"/>
            <a:ext cx="4394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Nabi" pitchFamily="2" charset="0"/>
              </a:rPr>
              <a:t>Food Expense (invoice payment)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6B48B1-CAAB-CFB6-2F89-B03BA9A13F56}"/>
              </a:ext>
            </a:extLst>
          </p:cNvPr>
          <p:cNvSpPr txBox="1"/>
          <p:nvPr/>
        </p:nvSpPr>
        <p:spPr>
          <a:xfrm>
            <a:off x="0" y="391955"/>
            <a:ext cx="60147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FFC000"/>
                </a:solidFill>
                <a:effectLst/>
                <a:latin typeface="Felix Titling" panose="04060505060202020A04" pitchFamily="82" charset="0"/>
                <a:ea typeface="+mj-ea"/>
                <a:cs typeface="+mj-cs"/>
              </a:rPr>
              <a:t>Understanding Food Cost</a:t>
            </a:r>
          </a:p>
          <a:p>
            <a:pPr algn="ctr"/>
            <a:endParaRPr lang="en-US" dirty="0">
              <a:solidFill>
                <a:srgbClr val="FFC000"/>
              </a:solidFill>
              <a:latin typeface="Felix Titling" panose="04060505060202020A04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FDA3CD-9B10-3AD0-C6A5-A121F022AE9A}"/>
              </a:ext>
            </a:extLst>
          </p:cNvPr>
          <p:cNvSpPr txBox="1"/>
          <p:nvPr/>
        </p:nvSpPr>
        <p:spPr>
          <a:xfrm>
            <a:off x="5805047" y="3405554"/>
            <a:ext cx="6108970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Bernard MT Condensed" panose="02050806060905020404" pitchFamily="18" charset="0"/>
              </a:rPr>
              <a:t>FOOD COST 101</a:t>
            </a:r>
          </a:p>
        </p:txBody>
      </p:sp>
    </p:spTree>
    <p:extLst>
      <p:ext uri="{BB962C8B-B14F-4D97-AF65-F5344CB8AC3E}">
        <p14:creationId xmlns:p14="http://schemas.microsoft.com/office/powerpoint/2010/main" val="146010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F6ECBF-77D0-140A-C879-54CB11D5D6B5}"/>
              </a:ext>
            </a:extLst>
          </p:cNvPr>
          <p:cNvSpPr/>
          <p:nvPr/>
        </p:nvSpPr>
        <p:spPr>
          <a:xfrm>
            <a:off x="494098" y="268396"/>
            <a:ext cx="4524942" cy="16112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none" spc="0" dirty="0">
                <a:ln/>
                <a:solidFill>
                  <a:srgbClr val="FFC000"/>
                </a:solidFill>
                <a:effectLst/>
                <a:latin typeface="Felix Titling" panose="04060505060202020A04" pitchFamily="82" charset="0"/>
                <a:ea typeface="+mj-ea"/>
                <a:cs typeface="+mj-cs"/>
              </a:rPr>
              <a:t>Calculating Food Cost</a:t>
            </a:r>
          </a:p>
        </p:txBody>
      </p:sp>
      <p:pic>
        <p:nvPicPr>
          <p:cNvPr id="4" name="Picture 3" descr="Person doing taxes with calculator">
            <a:extLst>
              <a:ext uri="{FF2B5EF4-FFF2-40B4-BE49-F238E27FC236}">
                <a16:creationId xmlns:a16="http://schemas.microsoft.com/office/drawing/2014/main" id="{B5146746-7388-6EB6-FE67-5B92F4B6C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5" r="1652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3DA20E-2D29-5C16-D743-DA9B87CBE719}"/>
              </a:ext>
            </a:extLst>
          </p:cNvPr>
          <p:cNvSpPr txBox="1"/>
          <p:nvPr/>
        </p:nvSpPr>
        <p:spPr>
          <a:xfrm>
            <a:off x="580351" y="1896536"/>
            <a:ext cx="47313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Nabi" pitchFamily="2" charset="0"/>
              </a:rPr>
              <a:t>By Hand</a:t>
            </a:r>
          </a:p>
          <a:p>
            <a:r>
              <a:rPr lang="en-US" sz="4400" dirty="0">
                <a:solidFill>
                  <a:schemeClr val="accent4"/>
                </a:solidFill>
                <a:latin typeface="Nabi" pitchFamily="2" charset="0"/>
              </a:rPr>
              <a:t>By Calculator</a:t>
            </a:r>
          </a:p>
          <a:p>
            <a:r>
              <a:rPr lang="en-US" sz="4400" dirty="0">
                <a:solidFill>
                  <a:schemeClr val="accent4"/>
                </a:solidFill>
                <a:latin typeface="Nabi" pitchFamily="2" charset="0"/>
              </a:rPr>
              <a:t>By App</a:t>
            </a:r>
          </a:p>
          <a:p>
            <a:r>
              <a:rPr lang="en-US" sz="4400" dirty="0">
                <a:solidFill>
                  <a:schemeClr val="accent4"/>
                </a:solidFill>
                <a:latin typeface="Nabi" pitchFamily="2" charset="0"/>
              </a:rPr>
              <a:t>By Spreadsheet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606CEE-0E90-EB3A-4DDE-810C50EDEB63}"/>
              </a:ext>
            </a:extLst>
          </p:cNvPr>
          <p:cNvGrpSpPr/>
          <p:nvPr/>
        </p:nvGrpSpPr>
        <p:grpSpPr>
          <a:xfrm>
            <a:off x="1137920" y="4837857"/>
            <a:ext cx="3048004" cy="1879589"/>
            <a:chOff x="1391920" y="4978399"/>
            <a:chExt cx="2855228" cy="187958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55834E9-62AC-1384-C561-27BA7ACE71F1}"/>
                </a:ext>
              </a:extLst>
            </p:cNvPr>
            <p:cNvSpPr txBox="1"/>
            <p:nvPr/>
          </p:nvSpPr>
          <p:spPr>
            <a:xfrm>
              <a:off x="1487095" y="5426792"/>
              <a:ext cx="27600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4"/>
                  </a:solidFill>
                  <a:latin typeface="Nabi" pitchFamily="2" charset="0"/>
                </a:rPr>
                <a:t>Estimation</a:t>
              </a:r>
            </a:p>
          </p:txBody>
        </p:sp>
        <p:sp>
          <p:nvSpPr>
            <p:cNvPr id="9" name="&quot;Not Allowed&quot; Symbol 8">
              <a:extLst>
                <a:ext uri="{FF2B5EF4-FFF2-40B4-BE49-F238E27FC236}">
                  <a16:creationId xmlns:a16="http://schemas.microsoft.com/office/drawing/2014/main" id="{BC40F040-E4DC-E2DD-4186-AC1C3F42C724}"/>
                </a:ext>
              </a:extLst>
            </p:cNvPr>
            <p:cNvSpPr/>
            <p:nvPr/>
          </p:nvSpPr>
          <p:spPr>
            <a:xfrm>
              <a:off x="1391920" y="4978399"/>
              <a:ext cx="2631440" cy="1879589"/>
            </a:xfrm>
            <a:prstGeom prst="noSmoking">
              <a:avLst>
                <a:gd name="adj" fmla="val 7137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51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F6ECBF-77D0-140A-C879-54CB11D5D6B5}"/>
              </a:ext>
            </a:extLst>
          </p:cNvPr>
          <p:cNvSpPr/>
          <p:nvPr/>
        </p:nvSpPr>
        <p:spPr>
          <a:xfrm>
            <a:off x="0" y="197276"/>
            <a:ext cx="5892800" cy="16112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none" spc="0" dirty="0">
                <a:ln/>
                <a:solidFill>
                  <a:srgbClr val="FFC000"/>
                </a:solidFill>
                <a:effectLst/>
                <a:latin typeface="Felix Titling" panose="04060505060202020A04" pitchFamily="82" charset="0"/>
                <a:ea typeface="+mj-ea"/>
                <a:cs typeface="+mj-cs"/>
              </a:rPr>
              <a:t>Waste Control</a:t>
            </a:r>
          </a:p>
        </p:txBody>
      </p:sp>
      <p:pic>
        <p:nvPicPr>
          <p:cNvPr id="4" name="Picture 3" descr="Leftover vegetables">
            <a:extLst>
              <a:ext uri="{FF2B5EF4-FFF2-40B4-BE49-F238E27FC236}">
                <a16:creationId xmlns:a16="http://schemas.microsoft.com/office/drawing/2014/main" id="{B5146746-7388-6EB6-FE67-5B92F4B6C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r="1656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57097E-A539-7BBE-E008-F41DE911BFD1}"/>
              </a:ext>
            </a:extLst>
          </p:cNvPr>
          <p:cNvSpPr txBox="1"/>
          <p:nvPr/>
        </p:nvSpPr>
        <p:spPr>
          <a:xfrm>
            <a:off x="524843" y="1617458"/>
            <a:ext cx="5310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Nabi" pitchFamily="2" charset="0"/>
              </a:rPr>
              <a:t>All Food Must Be Tracked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7A9AFD-400E-254D-0615-997B6EE5CD21}"/>
              </a:ext>
            </a:extLst>
          </p:cNvPr>
          <p:cNvSpPr txBox="1"/>
          <p:nvPr/>
        </p:nvSpPr>
        <p:spPr>
          <a:xfrm>
            <a:off x="308891" y="4311048"/>
            <a:ext cx="4693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Nabi" pitchFamily="2" charset="0"/>
              </a:rPr>
              <a:t>Cores, peels, roots – anything purchased by weight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40881B-08C7-C536-BAD8-F996E829AA77}"/>
              </a:ext>
            </a:extLst>
          </p:cNvPr>
          <p:cNvSpPr txBox="1"/>
          <p:nvPr/>
        </p:nvSpPr>
        <p:spPr>
          <a:xfrm>
            <a:off x="308891" y="5342875"/>
            <a:ext cx="4876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Nabi" pitchFamily="2" charset="0"/>
              </a:rPr>
              <a:t>Burnt, dropped, returns, mistakes, if it goes in the trash, it get counted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6F4D58-48AC-C04E-A623-02F24202FF71}"/>
              </a:ext>
            </a:extLst>
          </p:cNvPr>
          <p:cNvSpPr txBox="1"/>
          <p:nvPr/>
        </p:nvSpPr>
        <p:spPr>
          <a:xfrm>
            <a:off x="105688" y="2417446"/>
            <a:ext cx="5892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Nabi" pitchFamily="2" charset="0"/>
              </a:rPr>
              <a:t>3 States of Food</a:t>
            </a:r>
          </a:p>
          <a:p>
            <a:r>
              <a:rPr lang="en-US" sz="2800" dirty="0">
                <a:solidFill>
                  <a:schemeClr val="bg1"/>
                </a:solidFill>
                <a:latin typeface="Nabi" pitchFamily="2" charset="0"/>
              </a:rPr>
              <a:t>     on inventory (waiting to be sold)</a:t>
            </a:r>
          </a:p>
          <a:p>
            <a:r>
              <a:rPr lang="en-US" sz="2800" dirty="0">
                <a:solidFill>
                  <a:schemeClr val="bg1"/>
                </a:solidFill>
                <a:latin typeface="Nabi" pitchFamily="2" charset="0"/>
              </a:rPr>
              <a:t>     on the POS (sold, discounted)</a:t>
            </a:r>
          </a:p>
          <a:p>
            <a:r>
              <a:rPr lang="en-US" sz="2800" dirty="0">
                <a:solidFill>
                  <a:schemeClr val="bg1"/>
                </a:solidFill>
                <a:latin typeface="Nabi" pitchFamily="2" charset="0"/>
              </a:rPr>
              <a:t>     being destroyed (waste)</a:t>
            </a:r>
          </a:p>
        </p:txBody>
      </p:sp>
    </p:spTree>
    <p:extLst>
      <p:ext uri="{BB962C8B-B14F-4D97-AF65-F5344CB8AC3E}">
        <p14:creationId xmlns:p14="http://schemas.microsoft.com/office/powerpoint/2010/main" val="273447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F6ECBF-77D0-140A-C879-54CB11D5D6B5}"/>
              </a:ext>
            </a:extLst>
          </p:cNvPr>
          <p:cNvSpPr/>
          <p:nvPr/>
        </p:nvSpPr>
        <p:spPr>
          <a:xfrm>
            <a:off x="0" y="78318"/>
            <a:ext cx="12192000" cy="894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none" spc="0" dirty="0">
                <a:ln/>
                <a:solidFill>
                  <a:srgbClr val="FFC000"/>
                </a:solidFill>
                <a:effectLst/>
                <a:latin typeface="Felix Titling" panose="04060505060202020A04" pitchFamily="82" charset="0"/>
                <a:ea typeface="+mj-ea"/>
                <a:cs typeface="+mj-cs"/>
              </a:rPr>
              <a:t>Ingredients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009A4B-1261-3630-6860-77F87E39FB05}"/>
              </a:ext>
            </a:extLst>
          </p:cNvPr>
          <p:cNvGrpSpPr/>
          <p:nvPr/>
        </p:nvGrpSpPr>
        <p:grpSpPr>
          <a:xfrm>
            <a:off x="2611120" y="892920"/>
            <a:ext cx="6851582" cy="5886762"/>
            <a:chOff x="5415280" y="791320"/>
            <a:chExt cx="6851582" cy="5886762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A700A422-D081-AF4F-34F3-280985C0034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73914846"/>
                </p:ext>
              </p:extLst>
            </p:nvPr>
          </p:nvGraphicFramePr>
          <p:xfrm>
            <a:off x="5415280" y="1295111"/>
            <a:ext cx="6851582" cy="480131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0DA285-8D6D-7DC2-9573-5143B5ABC4F9}"/>
                </a:ext>
              </a:extLst>
            </p:cNvPr>
            <p:cNvSpPr txBox="1"/>
            <p:nvPr/>
          </p:nvSpPr>
          <p:spPr>
            <a:xfrm>
              <a:off x="6746241" y="791320"/>
              <a:ext cx="4185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C000"/>
                  </a:solidFill>
                  <a:latin typeface="Felix Titling" panose="04060505060202020A04" pitchFamily="82" charset="0"/>
                </a:rPr>
                <a:t>High Sales Mix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DBE492-9C72-4752-8359-01425794E875}"/>
                </a:ext>
              </a:extLst>
            </p:cNvPr>
            <p:cNvSpPr txBox="1"/>
            <p:nvPr/>
          </p:nvSpPr>
          <p:spPr>
            <a:xfrm>
              <a:off x="6746241" y="6093307"/>
              <a:ext cx="4185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C000"/>
                  </a:solidFill>
                  <a:latin typeface="Felix Titling" panose="04060505060202020A04" pitchFamily="82" charset="0"/>
                </a:rPr>
                <a:t>Low Sales Mix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B0C6898-EFBF-99DC-6716-3C01626DB57E}"/>
                </a:ext>
              </a:extLst>
            </p:cNvPr>
            <p:cNvSpPr txBox="1"/>
            <p:nvPr/>
          </p:nvSpPr>
          <p:spPr>
            <a:xfrm>
              <a:off x="5979161" y="1472615"/>
              <a:ext cx="507999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C000"/>
                  </a:solidFill>
                  <a:latin typeface="Felix Titling" panose="04060505060202020A04" pitchFamily="82" charset="0"/>
                </a:rPr>
                <a:t>High</a:t>
              </a:r>
            </a:p>
            <a:p>
              <a:pPr algn="ctr"/>
              <a:r>
                <a:rPr lang="en-US" sz="3200" b="1" dirty="0">
                  <a:solidFill>
                    <a:srgbClr val="FFC000"/>
                  </a:solidFill>
                  <a:latin typeface="Felix Titling" panose="04060505060202020A04" pitchFamily="82" charset="0"/>
                </a:rPr>
                <a:t>  cost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53E918-FC66-6002-896E-ACFB57A9194A}"/>
                </a:ext>
              </a:extLst>
            </p:cNvPr>
            <p:cNvSpPr txBox="1"/>
            <p:nvPr/>
          </p:nvSpPr>
          <p:spPr>
            <a:xfrm>
              <a:off x="11348719" y="1718835"/>
              <a:ext cx="507999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C000"/>
                  </a:solidFill>
                  <a:latin typeface="Felix Titling" panose="04060505060202020A04" pitchFamily="82" charset="0"/>
                </a:rPr>
                <a:t>Low</a:t>
              </a:r>
            </a:p>
            <a:p>
              <a:pPr algn="ctr"/>
              <a:endParaRPr lang="en-US" sz="3200" b="1" dirty="0">
                <a:solidFill>
                  <a:srgbClr val="FFC000"/>
                </a:solidFill>
                <a:latin typeface="Felix Titling" panose="04060505060202020A04" pitchFamily="82" charset="0"/>
              </a:endParaRPr>
            </a:p>
            <a:p>
              <a:pPr algn="ctr"/>
              <a:r>
                <a:rPr lang="en-US" sz="3200" b="1" dirty="0">
                  <a:solidFill>
                    <a:srgbClr val="FFC000"/>
                  </a:solidFill>
                  <a:latin typeface="Felix Titling" panose="04060505060202020A04" pitchFamily="82" charset="0"/>
                </a:rPr>
                <a:t>cost</a:t>
              </a:r>
            </a:p>
          </p:txBody>
        </p:sp>
      </p:grp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32EC845F-2774-37E7-ACC9-706B7D0B4DF3}"/>
              </a:ext>
            </a:extLst>
          </p:cNvPr>
          <p:cNvSpPr/>
          <p:nvPr/>
        </p:nvSpPr>
        <p:spPr>
          <a:xfrm>
            <a:off x="5608320" y="1107440"/>
            <a:ext cx="3088640" cy="3088640"/>
          </a:xfrm>
          <a:prstGeom prst="donut">
            <a:avLst>
              <a:gd name="adj" fmla="val 8882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&quot;Not Allowed&quot; Symbol 15">
            <a:extLst>
              <a:ext uri="{FF2B5EF4-FFF2-40B4-BE49-F238E27FC236}">
                <a16:creationId xmlns:a16="http://schemas.microsoft.com/office/drawing/2014/main" id="{8981D895-C551-878B-A88A-99AB765915F3}"/>
              </a:ext>
            </a:extLst>
          </p:cNvPr>
          <p:cNvSpPr/>
          <p:nvPr/>
        </p:nvSpPr>
        <p:spPr>
          <a:xfrm>
            <a:off x="3359218" y="3369734"/>
            <a:ext cx="3088640" cy="3088640"/>
          </a:xfrm>
          <a:prstGeom prst="noSmoking">
            <a:avLst>
              <a:gd name="adj" fmla="val 806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5E72AA-B0BD-9247-D238-156790A857A1}"/>
              </a:ext>
            </a:extLst>
          </p:cNvPr>
          <p:cNvSpPr/>
          <p:nvPr/>
        </p:nvSpPr>
        <p:spPr>
          <a:xfrm>
            <a:off x="6396663" y="3273214"/>
            <a:ext cx="1511953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0" b="1" cap="none" spc="0" dirty="0">
                <a:ln/>
                <a:solidFill>
                  <a:schemeClr val="bg1">
                    <a:lumMod val="50000"/>
                  </a:schemeClr>
                </a:solidFill>
                <a:effectLst/>
              </a:rPr>
              <a:t>?</a:t>
            </a:r>
            <a:endParaRPr lang="en-US" sz="5400" b="1" cap="none" spc="0" dirty="0">
              <a:ln/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FF7DCA9-CB7A-0670-EE7E-8611B5D1B5AF}"/>
              </a:ext>
            </a:extLst>
          </p:cNvPr>
          <p:cNvSpPr/>
          <p:nvPr/>
        </p:nvSpPr>
        <p:spPr>
          <a:xfrm>
            <a:off x="833120" y="1820435"/>
            <a:ext cx="3647440" cy="1656087"/>
          </a:xfrm>
          <a:prstGeom prst="rightArrow">
            <a:avLst/>
          </a:prstGeom>
          <a:solidFill>
            <a:srgbClr val="0027B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Rule of Supply &amp; Demand</a:t>
            </a:r>
          </a:p>
        </p:txBody>
      </p:sp>
    </p:spTree>
    <p:extLst>
      <p:ext uri="{BB962C8B-B14F-4D97-AF65-F5344CB8AC3E}">
        <p14:creationId xmlns:p14="http://schemas.microsoft.com/office/powerpoint/2010/main" val="47195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F6ECBF-77D0-140A-C879-54CB11D5D6B5}"/>
              </a:ext>
            </a:extLst>
          </p:cNvPr>
          <p:cNvSpPr/>
          <p:nvPr/>
        </p:nvSpPr>
        <p:spPr>
          <a:xfrm>
            <a:off x="0" y="78318"/>
            <a:ext cx="12192000" cy="894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none" spc="0" dirty="0">
                <a:ln/>
                <a:solidFill>
                  <a:srgbClr val="FFC000"/>
                </a:solidFill>
                <a:effectLst/>
                <a:latin typeface="Felix Titling" panose="04060505060202020A04" pitchFamily="82" charset="0"/>
                <a:ea typeface="+mj-ea"/>
                <a:cs typeface="+mj-cs"/>
              </a:rPr>
              <a:t>Ingredient Management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6929C5-DFA3-BE46-7F89-C20C613E5069}"/>
              </a:ext>
            </a:extLst>
          </p:cNvPr>
          <p:cNvSpPr txBox="1"/>
          <p:nvPr/>
        </p:nvSpPr>
        <p:spPr>
          <a:xfrm>
            <a:off x="79408" y="886355"/>
            <a:ext cx="6016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0" dirty="0">
                <a:solidFill>
                  <a:schemeClr val="accent4"/>
                </a:solidFill>
                <a:effectLst/>
                <a:latin typeface="Nabi" pitchFamily="2" charset="0"/>
              </a:rPr>
              <a:t>Menu Streamlining</a:t>
            </a:r>
            <a:r>
              <a:rPr lang="en-US" sz="2400" b="0" i="0" dirty="0">
                <a:solidFill>
                  <a:schemeClr val="accent4"/>
                </a:solidFill>
                <a:effectLst/>
                <a:latin typeface="Nabi" pitchFamily="2" charset="0"/>
              </a:rPr>
              <a:t>: Focus on items that share common ingredients. Your p</a:t>
            </a:r>
            <a:r>
              <a:rPr lang="en-US" sz="2400" dirty="0">
                <a:solidFill>
                  <a:schemeClr val="accent4"/>
                </a:solidFill>
                <a:latin typeface="Nabi" pitchFamily="2" charset="0"/>
              </a:rPr>
              <a:t>ersonal fave that don’t sell got to go. </a:t>
            </a:r>
            <a:endParaRPr lang="en-US" sz="2400" b="0" i="0" dirty="0">
              <a:solidFill>
                <a:schemeClr val="bg1"/>
              </a:solidFill>
              <a:effectLst/>
              <a:latin typeface="Nabi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7BC876-196A-F2E6-C5AC-713507E667DF}"/>
              </a:ext>
            </a:extLst>
          </p:cNvPr>
          <p:cNvSpPr txBox="1"/>
          <p:nvPr/>
        </p:nvSpPr>
        <p:spPr>
          <a:xfrm>
            <a:off x="79408" y="5225627"/>
            <a:ext cx="6016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Nabi" pitchFamily="2" charset="0"/>
              </a:rPr>
              <a:t>Storage and Organization</a:t>
            </a:r>
            <a:r>
              <a:rPr lang="en-US" sz="24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Nabi" pitchFamily="2" charset="0"/>
              </a:rPr>
              <a:t>: Use a well-organized shelving system to keep ingredients accessible and in good condition. In storage if you can see the walls, you have wasted space.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C457A-2BCF-AC45-C88D-B28C6AFEDFF4}"/>
              </a:ext>
            </a:extLst>
          </p:cNvPr>
          <p:cNvSpPr txBox="1"/>
          <p:nvPr/>
        </p:nvSpPr>
        <p:spPr>
          <a:xfrm>
            <a:off x="79408" y="2063506"/>
            <a:ext cx="6016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/>
                <a:latin typeface="Nabi" pitchFamily="2" charset="0"/>
              </a:rPr>
              <a:t>Inventory Tracking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Nabi" pitchFamily="2" charset="0"/>
              </a:rPr>
              <a:t>: Inventory tracking system to monitor ingredient levels. </a:t>
            </a:r>
            <a:r>
              <a:rPr lang="en-US" sz="2400" dirty="0">
                <a:solidFill>
                  <a:schemeClr val="bg1"/>
                </a:solidFill>
                <a:latin typeface="Nabi" pitchFamily="2" charset="0"/>
              </a:rPr>
              <a:t>Get off your butt and LOOK.</a:t>
            </a:r>
            <a:endParaRPr lang="en-US" sz="2400" b="0" i="0" dirty="0">
              <a:solidFill>
                <a:schemeClr val="bg1"/>
              </a:solidFill>
              <a:effectLst/>
              <a:latin typeface="Nabi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9371E2-24E9-EF92-5CA8-6E4FFA2CF359}"/>
              </a:ext>
            </a:extLst>
          </p:cNvPr>
          <p:cNvSpPr txBox="1"/>
          <p:nvPr/>
        </p:nvSpPr>
        <p:spPr>
          <a:xfrm>
            <a:off x="79408" y="3240657"/>
            <a:ext cx="6016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0" dirty="0">
                <a:solidFill>
                  <a:schemeClr val="accent4"/>
                </a:solidFill>
                <a:effectLst/>
                <a:latin typeface="Nabi" pitchFamily="2" charset="0"/>
              </a:rPr>
              <a:t>Supplier Relationships</a:t>
            </a:r>
            <a:r>
              <a:rPr lang="en-US" sz="2400" b="0" i="0" dirty="0">
                <a:solidFill>
                  <a:schemeClr val="accent4"/>
                </a:solidFill>
                <a:effectLst/>
                <a:latin typeface="Nabi" pitchFamily="2" charset="0"/>
              </a:rPr>
              <a:t>: Negotiate favorable terms </a:t>
            </a:r>
            <a:r>
              <a:rPr lang="en-US" sz="2400" dirty="0">
                <a:solidFill>
                  <a:schemeClr val="accent4"/>
                </a:solidFill>
                <a:latin typeface="Nabi" pitchFamily="2" charset="0"/>
              </a:rPr>
              <a:t>with</a:t>
            </a:r>
            <a:r>
              <a:rPr lang="en-US" sz="2400" b="0" i="0" dirty="0">
                <a:solidFill>
                  <a:schemeClr val="accent4"/>
                </a:solidFill>
                <a:effectLst/>
                <a:latin typeface="Nabi" pitchFamily="2" charset="0"/>
              </a:rPr>
              <a:t> suppliers to help manage costs. Buy local &amp; cross promote for discounts.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339332-87E6-BA2A-ABC5-9D28D8EA2BDD}"/>
              </a:ext>
            </a:extLst>
          </p:cNvPr>
          <p:cNvSpPr txBox="1"/>
          <p:nvPr/>
        </p:nvSpPr>
        <p:spPr>
          <a:xfrm>
            <a:off x="79408" y="4417808"/>
            <a:ext cx="6016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/>
                <a:latin typeface="Nabi" pitchFamily="2" charset="0"/>
              </a:rPr>
              <a:t>First-In-First-Out (FIFO)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Nabi" pitchFamily="2" charset="0"/>
              </a:rPr>
              <a:t>: Label and date EVERYTHING. Including prepped foods.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8ED193-4C33-6D36-06AE-6F3FA48C64E5}"/>
              </a:ext>
            </a:extLst>
          </p:cNvPr>
          <p:cNvGrpSpPr/>
          <p:nvPr/>
        </p:nvGrpSpPr>
        <p:grpSpPr>
          <a:xfrm>
            <a:off x="5419826" y="908525"/>
            <a:ext cx="6851582" cy="5886762"/>
            <a:chOff x="5415280" y="791320"/>
            <a:chExt cx="6851582" cy="5886762"/>
          </a:xfrm>
        </p:grpSpPr>
        <p:graphicFrame>
          <p:nvGraphicFramePr>
            <p:cNvPr id="15" name="Diagram 14">
              <a:extLst>
                <a:ext uri="{FF2B5EF4-FFF2-40B4-BE49-F238E27FC236}">
                  <a16:creationId xmlns:a16="http://schemas.microsoft.com/office/drawing/2014/main" id="{66F88B93-68C5-587C-1CC2-4726777533D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21368179"/>
                </p:ext>
              </p:extLst>
            </p:nvPr>
          </p:nvGraphicFramePr>
          <p:xfrm>
            <a:off x="5415280" y="1295111"/>
            <a:ext cx="6851582" cy="480131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149197-6983-41CA-5078-6FC9C5724597}"/>
                </a:ext>
              </a:extLst>
            </p:cNvPr>
            <p:cNvSpPr txBox="1"/>
            <p:nvPr/>
          </p:nvSpPr>
          <p:spPr>
            <a:xfrm>
              <a:off x="6746241" y="791320"/>
              <a:ext cx="4185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C000"/>
                  </a:solidFill>
                  <a:latin typeface="Felix Titling" panose="04060505060202020A04" pitchFamily="82" charset="0"/>
                </a:rPr>
                <a:t>High Sales Mix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0CB0DA-DA74-4F96-73DF-AEE4A05C33BD}"/>
                </a:ext>
              </a:extLst>
            </p:cNvPr>
            <p:cNvSpPr txBox="1"/>
            <p:nvPr/>
          </p:nvSpPr>
          <p:spPr>
            <a:xfrm>
              <a:off x="6746241" y="6093307"/>
              <a:ext cx="4185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C000"/>
                  </a:solidFill>
                  <a:latin typeface="Felix Titling" panose="04060505060202020A04" pitchFamily="82" charset="0"/>
                </a:rPr>
                <a:t>Low Sales Mix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1D8BA5-6D45-EFCC-1BAB-9F4D7BC2AD5D}"/>
                </a:ext>
              </a:extLst>
            </p:cNvPr>
            <p:cNvSpPr txBox="1"/>
            <p:nvPr/>
          </p:nvSpPr>
          <p:spPr>
            <a:xfrm>
              <a:off x="5979161" y="1472615"/>
              <a:ext cx="507999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C000"/>
                  </a:solidFill>
                  <a:latin typeface="Felix Titling" panose="04060505060202020A04" pitchFamily="82" charset="0"/>
                </a:rPr>
                <a:t>High</a:t>
              </a:r>
            </a:p>
            <a:p>
              <a:pPr algn="ctr"/>
              <a:r>
                <a:rPr lang="en-US" sz="3200" b="1" dirty="0">
                  <a:solidFill>
                    <a:srgbClr val="FFC000"/>
                  </a:solidFill>
                  <a:latin typeface="Felix Titling" panose="04060505060202020A04" pitchFamily="82" charset="0"/>
                </a:rPr>
                <a:t>  cost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B8A04D-D94F-B8CD-0AF5-F3D4903FE8AE}"/>
                </a:ext>
              </a:extLst>
            </p:cNvPr>
            <p:cNvSpPr txBox="1"/>
            <p:nvPr/>
          </p:nvSpPr>
          <p:spPr>
            <a:xfrm>
              <a:off x="11348719" y="1718835"/>
              <a:ext cx="507999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C000"/>
                  </a:solidFill>
                  <a:latin typeface="Felix Titling" panose="04060505060202020A04" pitchFamily="82" charset="0"/>
                </a:rPr>
                <a:t>Low</a:t>
              </a:r>
            </a:p>
            <a:p>
              <a:pPr algn="ctr"/>
              <a:endParaRPr lang="en-US" sz="3200" b="1" dirty="0">
                <a:solidFill>
                  <a:srgbClr val="FFC000"/>
                </a:solidFill>
                <a:latin typeface="Felix Titling" panose="04060505060202020A04" pitchFamily="82" charset="0"/>
              </a:endParaRPr>
            </a:p>
            <a:p>
              <a:pPr algn="ctr"/>
              <a:r>
                <a:rPr lang="en-US" sz="3200" b="1" dirty="0">
                  <a:solidFill>
                    <a:srgbClr val="FFC000"/>
                  </a:solidFill>
                  <a:latin typeface="Felix Titling" panose="04060505060202020A04" pitchFamily="82" charset="0"/>
                </a:rPr>
                <a:t>cost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1544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1751</TotalTime>
  <Words>1592</Words>
  <Application>Microsoft Office PowerPoint</Application>
  <PresentationFormat>Widescreen</PresentationFormat>
  <Paragraphs>158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Aharoni</vt:lpstr>
      <vt:lpstr>Amasis MT Pro Black</vt:lpstr>
      <vt:lpstr>Aptos</vt:lpstr>
      <vt:lpstr>Aptos Display</vt:lpstr>
      <vt:lpstr>Arial</vt:lpstr>
      <vt:lpstr>Arial Black</vt:lpstr>
      <vt:lpstr>Bernard MT Condensed</vt:lpstr>
      <vt:lpstr>Broadway</vt:lpstr>
      <vt:lpstr>CollegiateBlackFLF</vt:lpstr>
      <vt:lpstr>Felix Titling</vt:lpstr>
      <vt:lpstr>Nabi</vt:lpstr>
      <vt:lpstr>Papyrus</vt:lpstr>
      <vt:lpstr>Script MT Bold</vt:lpstr>
      <vt:lpstr>Signatrue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Bill Moore</dc:creator>
  <cp:lastModifiedBy>Bill Moore</cp:lastModifiedBy>
  <cp:revision>3</cp:revision>
  <dcterms:created xsi:type="dcterms:W3CDTF">2024-07-15T22:36:59Z</dcterms:created>
  <dcterms:modified xsi:type="dcterms:W3CDTF">2024-07-29T14:08:22Z</dcterms:modified>
</cp:coreProperties>
</file>